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2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theme/theme3.xml" ContentType="application/vnd.openxmlformats-officedocument.theme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theme/theme4.xml" ContentType="application/vnd.openxmlformats-officedocument.theme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theme/theme5.xml" ContentType="application/vnd.openxmlformats-officedocument.theme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theme/theme6.xml" ContentType="application/vnd.openxmlformats-officedocument.theme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theme/theme7.xml" ContentType="application/vnd.openxmlformats-officedocument.theme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theme/theme8.xml" ContentType="application/vnd.openxmlformats-officedocument.theme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theme/theme9.xml" ContentType="application/vnd.openxmlformats-officedocument.theme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theme/theme10.xml" ContentType="application/vnd.openxmlformats-officedocument.theme+xml"/>
  <Override PartName="/ppt/slideLayouts/slideLayout519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theme/theme11.xml" ContentType="application/vnd.openxmlformats-officedocument.theme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0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62" r:id="rId1"/>
    <p:sldMasterId id="2147483963" r:id="rId2"/>
    <p:sldMasterId id="2147484010" r:id="rId3"/>
    <p:sldMasterId id="2147484057" r:id="rId4"/>
    <p:sldMasterId id="2147484109" r:id="rId5"/>
    <p:sldMasterId id="2147484159" r:id="rId6"/>
    <p:sldMasterId id="2147484251" r:id="rId7"/>
    <p:sldMasterId id="2147484303" r:id="rId8"/>
    <p:sldMasterId id="2147484359" r:id="rId9"/>
    <p:sldMasterId id="2147484406" r:id="rId10"/>
    <p:sldMasterId id="2147484454" r:id="rId11"/>
    <p:sldMasterId id="2147484594" r:id="rId12"/>
  </p:sldMasterIdLst>
  <p:notesMasterIdLst>
    <p:notesMasterId r:id="rId23"/>
  </p:notesMasterIdLst>
  <p:handoutMasterIdLst>
    <p:handoutMasterId r:id="rId24"/>
  </p:handoutMasterIdLst>
  <p:sldIdLst>
    <p:sldId id="2147481194" r:id="rId13"/>
    <p:sldId id="2147481212" r:id="rId14"/>
    <p:sldId id="2147481220" r:id="rId15"/>
    <p:sldId id="268" r:id="rId16"/>
    <p:sldId id="2147481270" r:id="rId17"/>
    <p:sldId id="2147481271" r:id="rId18"/>
    <p:sldId id="2147479363" r:id="rId19"/>
    <p:sldId id="2147481269" r:id="rId20"/>
    <p:sldId id="425" r:id="rId21"/>
    <p:sldId id="418" r:id="rId22"/>
  </p:sldIdLst>
  <p:sldSz cx="24387175" cy="13716000"/>
  <p:notesSz cx="6858000" cy="9144000"/>
  <p:defaultTextStyle>
    <a:defPPr>
      <a:defRPr lang="en-US"/>
    </a:defPPr>
    <a:lvl1pPr marL="0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68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937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406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875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344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813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282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751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58089F9-B34D-0545-B1A8-16B6B2414E1C}">
          <p14:sldIdLst>
            <p14:sldId id="2147481194"/>
          </p14:sldIdLst>
        </p14:section>
        <p14:section name="GenAI Overview" id="{532F4137-06AF-D04D-93CC-631D5D68DEEC}">
          <p14:sldIdLst>
            <p14:sldId id="2147481212"/>
            <p14:sldId id="2147481220"/>
            <p14:sldId id="268"/>
            <p14:sldId id="2147481270"/>
            <p14:sldId id="2147481271"/>
            <p14:sldId id="2147479363"/>
            <p14:sldId id="2147481269"/>
            <p14:sldId id="425"/>
            <p14:sldId id="41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achary Anderson" initials="ZA" lastIdx="26" clrIdx="0">
    <p:extLst>
      <p:ext uri="{19B8F6BF-5375-455C-9EA6-DF929625EA0E}">
        <p15:presenceInfo xmlns:p15="http://schemas.microsoft.com/office/powerpoint/2012/main" userId="S::zanderson@vsapartners.com::b6da4b55-2f36-4779-ba8b-606d779a32e3" providerId="AD"/>
      </p:ext>
    </p:extLst>
  </p:cmAuthor>
  <p:cmAuthor id="2" name="Liz Sadler" initials="LS" lastIdx="36" clrIdx="1">
    <p:extLst>
      <p:ext uri="{19B8F6BF-5375-455C-9EA6-DF929625EA0E}">
        <p15:presenceInfo xmlns:p15="http://schemas.microsoft.com/office/powerpoint/2012/main" userId="Liz Sad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4ADC"/>
    <a:srgbClr val="87B1FE"/>
    <a:srgbClr val="FFFFFF"/>
    <a:srgbClr val="491C8C"/>
    <a:srgbClr val="C7DFFF"/>
    <a:srgbClr val="FDD8D9"/>
    <a:srgbClr val="034ADC"/>
    <a:srgbClr val="78A8FE"/>
    <a:srgbClr val="ECF6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77"/>
    <p:restoredTop sz="74558"/>
  </p:normalViewPr>
  <p:slideViewPr>
    <p:cSldViewPr snapToGrid="0" snapToObjects="1">
      <p:cViewPr>
        <p:scale>
          <a:sx n="45" d="100"/>
          <a:sy n="45" d="100"/>
        </p:scale>
        <p:origin x="848" y="272"/>
      </p:cViewPr>
      <p:guideLst/>
    </p:cSldViewPr>
  </p:slideViewPr>
  <p:outlineViewPr>
    <p:cViewPr>
      <p:scale>
        <a:sx n="33" d="100"/>
        <a:sy n="33" d="100"/>
      </p:scale>
      <p:origin x="-56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9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pPr algn="l"/>
              <a:t>‹#›</a:t>
            </a:fld>
            <a:endParaRPr lang="en-US" sz="600">
              <a:solidFill>
                <a:schemeClr val="bg1"/>
              </a:solidFill>
              <a:latin typeface="IBM Plex Sans Light" panose="020B0503050203000203" pitchFamily="34" charset="0"/>
              <a:ea typeface="IBM Plex Sans Light" charset="0"/>
              <a:cs typeface="IBM Plex Sans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6710" y="228600"/>
            <a:ext cx="6419088" cy="361232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021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1945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2438522" rtl="0" eaLnBrk="1" latinLnBrk="0" hangingPunct="1">
      <a:lnSpc>
        <a:spcPct val="110000"/>
      </a:lnSpc>
      <a:spcBef>
        <a:spcPts val="0"/>
      </a:spcBef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1pPr>
    <a:lvl2pPr marL="465690" indent="-452991" algn="l" defTabSz="2438522" rtl="0" eaLnBrk="1" latinLnBrk="0" hangingPunct="1">
      <a:lnSpc>
        <a:spcPct val="110000"/>
      </a:lnSpc>
      <a:spcBef>
        <a:spcPts val="0"/>
      </a:spcBef>
      <a:buFont typeface="IBM Plex Sans"/>
      <a:buChar char="–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2pPr>
    <a:lvl3pPr marL="926638" indent="-463319" algn="l" defTabSz="2438522" rtl="0" eaLnBrk="1" latinLnBrk="0" hangingPunct="1">
      <a:lnSpc>
        <a:spcPct val="110000"/>
      </a:lnSpc>
      <a:spcBef>
        <a:spcPts val="0"/>
      </a:spcBef>
      <a:buFont typeface="IBM Plex Sans Light" panose="020B0604020202020204" pitchFamily="34" charset="0"/>
      <a:buChar char="•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3pPr>
    <a:lvl4pPr marL="1682580" indent="-463319" algn="l" defTabSz="2438522" rtl="0" eaLnBrk="1" latinLnBrk="0" hangingPunct="1">
      <a:lnSpc>
        <a:spcPct val="110000"/>
      </a:lnSpc>
      <a:spcBef>
        <a:spcPts val="0"/>
      </a:spcBef>
      <a:buFont typeface="IBM Plex Sans Light"/>
      <a:buChar char="–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4pPr>
    <a:lvl5pPr marL="465690" marR="0" indent="-452991" algn="l" defTabSz="2438522" rtl="0" eaLnBrk="1" fontAlgn="base" latinLnBrk="0" hangingPunct="1">
      <a:lnSpc>
        <a:spcPct val="100000"/>
      </a:lnSpc>
      <a:spcBef>
        <a:spcPts val="1600"/>
      </a:spcBef>
      <a:spcAft>
        <a:spcPct val="0"/>
      </a:spcAft>
      <a:buClr>
        <a:srgbClr val="000000"/>
      </a:buClr>
      <a:buSzTx/>
      <a:buFont typeface="IBM Plex Sans Light" charset="-120"/>
      <a:buChar char="»"/>
      <a:tabLst/>
      <a:defRPr sz="20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5pPr>
    <a:lvl6pPr marL="6096305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580790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Dostępne</a:t>
            </a:r>
            <a:r>
              <a:rPr lang="en-US" dirty="0"/>
              <a:t> </a:t>
            </a:r>
            <a:r>
              <a:rPr lang="en-US"/>
              <a:t>środowiska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839548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L" dirty="0"/>
              <a:t>Parametry modeli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881993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Czym</a:t>
            </a:r>
            <a:r>
              <a:rPr lang="en-US" dirty="0"/>
              <a:t> jest a </a:t>
            </a:r>
            <a:r>
              <a:rPr lang="en-US" dirty="0" err="1"/>
              <a:t>czym</a:t>
            </a:r>
            <a:r>
              <a:rPr lang="en-US" dirty="0"/>
              <a:t> </a:t>
            </a:r>
            <a:r>
              <a:rPr lang="en-US" dirty="0" err="1"/>
              <a:t>nie</a:t>
            </a:r>
            <a:r>
              <a:rPr lang="en-US" dirty="0"/>
              <a:t> jest </a:t>
            </a:r>
            <a:r>
              <a:rPr lang="en-US" dirty="0" err="1"/>
              <a:t>watsonx</a:t>
            </a:r>
            <a:r>
              <a:rPr lang="en-US" dirty="0"/>
              <a:t>? </a:t>
            </a:r>
            <a:r>
              <a:rPr lang="en-US" dirty="0" err="1"/>
              <a:t>Nie</a:t>
            </a:r>
            <a:r>
              <a:rPr lang="en-US" dirty="0"/>
              <a:t> jest </a:t>
            </a:r>
            <a:r>
              <a:rPr lang="en-US" dirty="0" err="1"/>
              <a:t>chatbotem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2391302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Czym</a:t>
            </a:r>
            <a:r>
              <a:rPr lang="en-US" dirty="0"/>
              <a:t> jest a </a:t>
            </a:r>
            <a:r>
              <a:rPr lang="en-US" dirty="0" err="1"/>
              <a:t>czym</a:t>
            </a:r>
            <a:r>
              <a:rPr lang="en-US" dirty="0"/>
              <a:t> </a:t>
            </a:r>
            <a:r>
              <a:rPr lang="en-US" dirty="0" err="1"/>
              <a:t>nie</a:t>
            </a:r>
            <a:r>
              <a:rPr lang="en-US" dirty="0"/>
              <a:t> jest </a:t>
            </a:r>
            <a:r>
              <a:rPr lang="en-US" dirty="0" err="1"/>
              <a:t>watsonx</a:t>
            </a:r>
            <a:r>
              <a:rPr lang="en-US" dirty="0"/>
              <a:t>? </a:t>
            </a:r>
            <a:r>
              <a:rPr lang="en-US" dirty="0" err="1"/>
              <a:t>Nie</a:t>
            </a:r>
            <a:r>
              <a:rPr lang="en-US" dirty="0"/>
              <a:t> jest </a:t>
            </a:r>
            <a:r>
              <a:rPr lang="en-US" dirty="0" err="1"/>
              <a:t>chatbotem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1301558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Czym</a:t>
            </a:r>
            <a:r>
              <a:rPr lang="en-US" dirty="0"/>
              <a:t> jest a </a:t>
            </a:r>
            <a:r>
              <a:rPr lang="en-US" dirty="0" err="1"/>
              <a:t>czym</a:t>
            </a:r>
            <a:r>
              <a:rPr lang="en-US" dirty="0"/>
              <a:t> </a:t>
            </a:r>
            <a:r>
              <a:rPr lang="en-US" dirty="0" err="1"/>
              <a:t>nie</a:t>
            </a:r>
            <a:r>
              <a:rPr lang="en-US" dirty="0"/>
              <a:t> jest </a:t>
            </a:r>
            <a:r>
              <a:rPr lang="en-US" dirty="0" err="1"/>
              <a:t>watsonx</a:t>
            </a:r>
            <a:r>
              <a:rPr lang="en-US" dirty="0"/>
              <a:t>? </a:t>
            </a:r>
            <a:r>
              <a:rPr lang="en-US" dirty="0" err="1"/>
              <a:t>Nie</a:t>
            </a:r>
            <a:r>
              <a:rPr lang="en-US" dirty="0"/>
              <a:t> jest </a:t>
            </a:r>
            <a:r>
              <a:rPr lang="en-US" dirty="0" err="1"/>
              <a:t>chatbotem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2433368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Czym</a:t>
            </a:r>
            <a:r>
              <a:rPr lang="en-US" dirty="0"/>
              <a:t> jest a </a:t>
            </a:r>
            <a:r>
              <a:rPr lang="en-US" dirty="0" err="1"/>
              <a:t>czym</a:t>
            </a:r>
            <a:r>
              <a:rPr lang="en-US" dirty="0"/>
              <a:t> </a:t>
            </a:r>
            <a:r>
              <a:rPr lang="en-US" dirty="0" err="1"/>
              <a:t>nie</a:t>
            </a:r>
            <a:r>
              <a:rPr lang="en-US" dirty="0"/>
              <a:t> jest </a:t>
            </a:r>
            <a:r>
              <a:rPr lang="en-US" dirty="0" err="1"/>
              <a:t>watsonx</a:t>
            </a:r>
            <a:r>
              <a:rPr lang="en-US" dirty="0"/>
              <a:t>? </a:t>
            </a:r>
            <a:r>
              <a:rPr lang="en-US" dirty="0" err="1"/>
              <a:t>Nie</a:t>
            </a:r>
            <a:r>
              <a:rPr lang="en-US" dirty="0"/>
              <a:t> jest </a:t>
            </a:r>
            <a:r>
              <a:rPr lang="en-US" dirty="0" err="1"/>
              <a:t>chatbotem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3732030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2450" y="228600"/>
            <a:ext cx="3213100" cy="1808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L" dirty="0"/>
              <a:t>ODDAJE ROBERTOWI PAŁECZKĘ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Group Name / DOC ID / Month XX, 2020 / © 2020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740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3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3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3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3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3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3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3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3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4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4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4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4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4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0.xml"/></Relationships>
</file>

<file path=ppt/slideLayouts/_rels/slideLayout4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0.xml"/></Relationships>
</file>

<file path=ppt/slideLayouts/_rels/slideLayout4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0.xml"/></Relationships>
</file>

<file path=ppt/slideLayouts/_rels/slideLayout4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0.xml"/></Relationships>
</file>

<file path=ppt/slideLayouts/_rels/slideLayout4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0.xml"/></Relationships>
</file>

<file path=ppt/slideLayouts/_rels/slideLayout4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0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1.xml"/></Relationships>
</file>

<file path=ppt/slideLayouts/_rels/slideLayout5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1.xml"/></Relationships>
</file>

<file path=ppt/slideLayouts/_rels/slideLayout5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1.xml"/></Relationships>
</file>

<file path=ppt/slideLayouts/_rels/slideLayout5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1.xml"/></Relationships>
</file>

<file path=ppt/slideLayouts/_rels/slideLayout5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1.xml"/></Relationships>
</file>

<file path=ppt/slideLayouts/_rels/slideLayout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5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2.xml"/></Relationships>
</file>

<file path=ppt/slideLayouts/_rels/slideLayout5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2.xml"/></Relationships>
</file>

<file path=ppt/slideLayouts/_rels/slideLayout5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2.xml"/></Relationships>
</file>

<file path=ppt/slideLayouts/_rels/slideLayout5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2.xml"/></Relationships>
</file>

<file path=ppt/slideLayouts/_rels/slideLayout5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2.xml"/></Relationships>
</file>

<file path=ppt/slideLayouts/_rels/slideLayout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descr="Place imagery here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 descr="IBM 8-bar logo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95180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06079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2859088"/>
          </a:xfrm>
        </p:spPr>
        <p:txBody>
          <a:bodyPr rIns="457200"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93FA21-98DA-3561-FD14-50692666FCC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62107802"/>
      </p:ext>
    </p:extLst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6" y="420624"/>
            <a:ext cx="17141826" cy="8191500"/>
          </a:xfrm>
        </p:spPr>
        <p:txBody>
          <a:bodyPr/>
          <a:lstStyle>
            <a:lvl1pPr>
              <a:defRPr sz="17196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11DFC12-54ED-8E73-A577-4D116BC8F25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448177613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8"/>
            <a:ext cx="9909174" cy="2859088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4" cy="8574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 marL="585098" indent="-585098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2pPr>
            <a:lvl3pPr marL="1097060" indent="-585098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3pPr>
            <a:lvl4pPr marL="1755296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6CE11F6-5931-0BC2-B481-D0DC79902FF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90033226"/>
      </p:ext>
    </p:extLst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1" cy="9717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786101032"/>
      </p:ext>
    </p:extLst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9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794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1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794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576072"/>
            <a:ext cx="7623174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8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04564812"/>
      </p:ext>
    </p:extLst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5" y="426482"/>
            <a:ext cx="4949824" cy="1906588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2" y="429655"/>
            <a:ext cx="4949824" cy="1903414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6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5"/>
            <a:ext cx="4953001" cy="9666846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2333069"/>
            <a:ext cx="4953001" cy="9666846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94570694"/>
      </p:ext>
    </p:extLst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6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4" cy="53355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1" y="402336"/>
            <a:ext cx="11049000" cy="53355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1pPr>
            <a:lvl2pPr marL="78622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2pPr>
            <a:lvl3pPr marL="149931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3pPr>
            <a:lvl4pPr marL="2285542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4" cy="5334000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1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1pPr>
            <a:lvl2pPr marL="78622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2pPr>
            <a:lvl3pPr marL="149931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3pPr>
            <a:lvl4pPr marL="2285542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19316398"/>
      </p:ext>
    </p:extLst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8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6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3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3" y="8403337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610855024"/>
      </p:ext>
    </p:extLst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2158629"/>
      </p:ext>
    </p:extLst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1" y="576072"/>
            <a:ext cx="4956175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3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1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39202534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03199"/>
      </p:ext>
    </p:extLst>
  </p:cSld>
  <p:clrMapOvr>
    <a:masterClrMapping/>
  </p:clrMapOvr>
  <p:transition spd="med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1" y="576072"/>
            <a:ext cx="4956175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66375075"/>
      </p:ext>
    </p:extLst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097088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2" y="3429000"/>
            <a:ext cx="494211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1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5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1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732875"/>
      </p:ext>
    </p:extLst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8"/>
            <a:ext cx="4949824" cy="1141412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1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7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238817"/>
      </p:ext>
    </p:extLst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058900"/>
      </p:ext>
    </p:extLst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45824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499" y="576072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209935"/>
      </p:ext>
    </p:extLst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576072"/>
            <a:ext cx="4953001" cy="4573588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4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499" y="569914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162223"/>
      </p:ext>
    </p:extLst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39475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4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568928"/>
      </p:ext>
    </p:extLst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8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444454"/>
      </p:ext>
    </p:extLst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9"/>
            <a:ext cx="4949824" cy="1141414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1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3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1" y="576073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5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3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302707"/>
      </p:ext>
    </p:extLst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2478024"/>
            <a:ext cx="6670674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1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2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1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1999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6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839370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cxnSp>
        <p:nvCxnSpPr>
          <p:cNvPr id="9" name="Straight Connector 8" descr="Vertical column divider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7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78196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9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4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686750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1527048"/>
            <a:ext cx="11044240" cy="2276856"/>
          </a:xfrm>
        </p:spPr>
        <p:txBody>
          <a:bodyPr rIns="457200"/>
          <a:lstStyle>
            <a:lvl1pPr>
              <a:lnSpc>
                <a:spcPct val="11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4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69914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9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4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815245"/>
      </p:ext>
    </p:extLst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56175" cy="4573588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665683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2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215525"/>
      </p:ext>
    </p:extLst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9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665683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3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051412"/>
      </p:ext>
    </p:extLst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9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830541"/>
      </p:ext>
    </p:extLst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8590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1333500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2" y="7429501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3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2" y="576073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2" y="576073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2" y="6694631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2" y="6694631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1" y="6096000"/>
            <a:ext cx="17722849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6000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685657"/>
      </p:ext>
    </p:extLst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4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4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1" y="6665976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7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224280"/>
      </p:ext>
    </p:extLst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3"/>
            <a:ext cx="4949824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4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4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59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7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987104"/>
      </p:ext>
    </p:extLst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1" y="569914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067633880"/>
      </p:ext>
    </p:extLst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43161" y="12904629"/>
            <a:ext cx="269339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1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3227307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68050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43161" y="12904629"/>
            <a:ext cx="269339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1" y="565153"/>
            <a:ext cx="17151351" cy="1257935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099694601"/>
      </p:ext>
    </p:extLst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43161" y="12904629"/>
            <a:ext cx="269339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2030781073"/>
      </p:ext>
    </p:extLst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43161" y="12904629"/>
            <a:ext cx="269339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6" y="569914"/>
            <a:ext cx="23244174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600203888"/>
      </p:ext>
    </p:extLst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4" y="61214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2" y="61214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4" y="95250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2" y="9525002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4" y="2667000"/>
            <a:ext cx="2473324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2" y="26670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2" y="61214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6" y="61214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2" y="95250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6" y="9525002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2" y="26670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6" y="26670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396269"/>
      </p:ext>
    </p:extLst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4"/>
            <a:ext cx="17145000" cy="1143158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53080"/>
      </p:ext>
    </p:extLst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4" y="384048"/>
            <a:ext cx="4956175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499" y="569914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975077"/>
      </p:ext>
    </p:extLst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317815"/>
      </p:ext>
    </p:extLst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4" y="384048"/>
            <a:ext cx="4956175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499" y="569914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5" y="12804776"/>
            <a:ext cx="4956175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4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515760"/>
      </p:ext>
    </p:extLst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2" y="6168461"/>
            <a:ext cx="3456432" cy="137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782902"/>
      </p:ext>
    </p:extLst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2"/>
            <a:ext cx="24387175" cy="12001501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62880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12088369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2" y="12084740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33887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64434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2"/>
            <a:ext cx="24387175" cy="12001501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29" tIns="91429" rIns="91429" bIns="9142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1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12088369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2" y="12084740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725731"/>
      </p:ext>
    </p:extLst>
  </p:cSld>
  <p:clrMapOvr>
    <a:masterClrMapping/>
  </p:clrMapOvr>
  <p:transition spd="med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942918"/>
      </p:ext>
    </p:extLst>
  </p:cSld>
  <p:clrMapOvr>
    <a:masterClrMapping/>
  </p:clrMapOvr>
  <p:transition spd="med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4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175906"/>
      </p:ext>
    </p:extLst>
  </p:cSld>
  <p:clrMapOvr>
    <a:masterClrMapping/>
  </p:clrMapOvr>
  <p:transition spd="med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499" y="569915"/>
            <a:ext cx="11049001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0101072" cy="104790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689801"/>
      </p:ext>
    </p:extLst>
  </p:cSld>
  <p:clrMapOvr>
    <a:masterClrMapping/>
  </p:clrMapOvr>
  <p:transition spd="med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499" y="569915"/>
            <a:ext cx="11049001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576073"/>
            <a:ext cx="10099675" cy="571501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980536"/>
      </p:ext>
    </p:extLst>
  </p:cSld>
  <p:clrMapOvr>
    <a:masterClrMapping/>
  </p:clrMapOvr>
  <p:transition spd="med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9"/>
            <a:ext cx="4956176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6"/>
            <a:ext cx="4953000" cy="11431587"/>
          </a:xfrm>
        </p:spPr>
        <p:txBody>
          <a:bodyPr/>
          <a:lstStyle>
            <a:lvl1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6" y="569916"/>
            <a:ext cx="4949826" cy="11431587"/>
          </a:xfrm>
        </p:spPr>
        <p:txBody>
          <a:bodyPr/>
          <a:lstStyle>
            <a:lvl1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326235"/>
      </p:ext>
    </p:extLst>
  </p:cSld>
  <p:clrMapOvr>
    <a:masterClrMapping/>
  </p:clrMapOvr>
  <p:transition spd="med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8" cy="2859088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07922"/>
      </p:ext>
    </p:extLst>
  </p:cSld>
  <p:clrMapOvr>
    <a:masterClrMapping/>
  </p:clrMapOvr>
  <p:transition spd="med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6" y="420626"/>
            <a:ext cx="17141824" cy="8191501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947896"/>
      </p:ext>
    </p:extLst>
  </p:cSld>
  <p:clrMapOvr>
    <a:masterClrMapping/>
  </p:clrMapOvr>
  <p:transition spd="med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9909175" cy="2859088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4" y="448057"/>
            <a:ext cx="11042072" cy="8574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23" indent="-585223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94" indent="-585223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70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564992"/>
      </p:ext>
    </p:extLst>
  </p:cSld>
  <p:clrMapOvr>
    <a:masterClrMapping/>
  </p:clrMapOvr>
  <p:transition spd="med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49" cy="97170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569452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7" name="Straight Connector 16" descr="Horizontal row divider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5" name="Straight Connector 14" descr="Horizontal row divider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111609"/>
      </p:ext>
    </p:extLst>
  </p:cSld>
  <p:clrMapOvr>
    <a:masterClrMapping/>
  </p:clrMapOvr>
  <p:transition spd="med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4" y="9299448"/>
            <a:ext cx="11050588" cy="3543301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499" y="9296400"/>
            <a:ext cx="11049001" cy="3543301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499" y="576073"/>
            <a:ext cx="7620000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3"/>
            <a:ext cx="7623174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8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588117"/>
      </p:ext>
    </p:extLst>
  </p:cSld>
  <p:clrMapOvr>
    <a:masterClrMapping/>
  </p:clrMapOvr>
  <p:transition spd="med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4" y="426482"/>
            <a:ext cx="4949826" cy="1906589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2" y="429654"/>
            <a:ext cx="4949826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9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7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9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5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2333068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903725"/>
      </p:ext>
    </p:extLst>
  </p:cSld>
  <p:clrMapOvr>
    <a:masterClrMapping/>
  </p:clrMapOvr>
  <p:transition spd="med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6" y="402336"/>
            <a:ext cx="4949826" cy="5335589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7"/>
            <a:ext cx="11049001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94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35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29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6" y="6477000"/>
            <a:ext cx="4949826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1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94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35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29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567422"/>
      </p:ext>
    </p:extLst>
  </p:cSld>
  <p:clrMapOvr>
    <a:masterClrMapping/>
  </p:clrMapOvr>
  <p:transition spd="med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1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1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7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499" y="576072"/>
            <a:ext cx="7620000" cy="2859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499" y="4381500"/>
            <a:ext cx="7620000" cy="2857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499" y="8572500"/>
            <a:ext cx="7620000" cy="2857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3"/>
            <a:ext cx="4951413" cy="285750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4" y="8403337"/>
            <a:ext cx="4951410" cy="285750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596128"/>
      </p:ext>
    </p:extLst>
  </p:cSld>
  <p:clrMapOvr>
    <a:masterClrMapping/>
  </p:clrMapOvr>
  <p:transition spd="med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415991"/>
      </p:ext>
    </p:extLst>
  </p:cSld>
  <p:clrMapOvr>
    <a:masterClrMapping/>
  </p:clrMapOvr>
  <p:transition spd="med"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935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3"/>
            <a:ext cx="4956176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8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3429000"/>
            <a:ext cx="0" cy="8572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044425"/>
      </p:ext>
    </p:extLst>
  </p:cSld>
  <p:clrMapOvr>
    <a:masterClrMapping/>
  </p:clrMapOvr>
  <p:transition spd="med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3"/>
            <a:ext cx="4956176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3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3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5999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640689"/>
      </p:ext>
    </p:extLst>
  </p:cSld>
  <p:clrMapOvr>
    <a:masterClrMapping/>
  </p:clrMapOvr>
  <p:transition spd="med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097088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6" cy="40005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0" y="3429000"/>
            <a:ext cx="4942121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1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1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5999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632115"/>
      </p:ext>
    </p:extLst>
  </p:cSld>
  <p:clrMapOvr>
    <a:masterClrMapping/>
  </p:clrMapOvr>
  <p:transition spd="med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4949826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1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7" y="384048"/>
            <a:ext cx="4956176" cy="114141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414816"/>
      </p:ext>
    </p:extLst>
  </p:cSld>
  <p:clrMapOvr>
    <a:masterClrMapping/>
  </p:clrMapOvr>
  <p:transition spd="med"/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4"/>
            <a:ext cx="7424927" cy="1906589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3429000"/>
            <a:ext cx="10099675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1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411918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13497"/>
      </p:ext>
    </p:extLst>
  </p:cSld>
  <p:clrMapOvr>
    <a:masterClrMapping/>
  </p:clrMapOvr>
  <p:transition spd="med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2" y="57607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903626"/>
      </p:ext>
    </p:extLst>
  </p:cSld>
  <p:clrMapOvr>
    <a:masterClrMapping/>
  </p:clrMapOvr>
  <p:transition spd="med"/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3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6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2" y="569916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283224"/>
      </p:ext>
    </p:extLst>
  </p:cSld>
  <p:clrMapOvr>
    <a:masterClrMapping/>
  </p:clrMapOvr>
  <p:transition spd="med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39477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3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3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6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512346"/>
      </p:ext>
    </p:extLst>
  </p:cSld>
  <p:clrMapOvr>
    <a:masterClrMapping/>
  </p:clrMapOvr>
  <p:transition spd="med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3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3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2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4613"/>
      </p:ext>
    </p:extLst>
  </p:cSld>
  <p:clrMapOvr>
    <a:masterClrMapping/>
  </p:clrMapOvr>
  <p:transition spd="med"/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4949826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9" y="3429000"/>
            <a:ext cx="495300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7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6" cy="114141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499" y="576074"/>
            <a:ext cx="1216153" cy="1214461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1" y="576073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948313"/>
      </p:ext>
    </p:extLst>
  </p:cSld>
  <p:clrMapOvr>
    <a:masterClrMapping/>
  </p:clrMapOvr>
  <p:transition spd="med"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2478024"/>
            <a:ext cx="6670674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1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3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3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499" y="57607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499" y="6477001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2001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938801"/>
      </p:ext>
    </p:extLst>
  </p:cSld>
  <p:clrMapOvr>
    <a:masterClrMapping/>
  </p:clrMapOvr>
  <p:transition spd="med"/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7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6" y="57607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6" cy="1141413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242667"/>
      </p:ext>
    </p:extLst>
  </p:cSld>
  <p:clrMapOvr>
    <a:masterClrMapping/>
  </p:clrMapOvr>
  <p:transition spd="med"/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9"/>
            <a:ext cx="11044238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6991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3"/>
            <a:ext cx="4956176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367151"/>
      </p:ext>
    </p:extLst>
  </p:cSld>
  <p:clrMapOvr>
    <a:masterClrMapping/>
  </p:clrMapOvr>
  <p:transition spd="med"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3"/>
            <a:ext cx="4956176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665683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469940"/>
      </p:ext>
    </p:extLst>
  </p:cSld>
  <p:clrMapOvr>
    <a:masterClrMapping/>
  </p:clrMapOvr>
  <p:transition spd="med"/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665683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24706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10234"/>
      </p:ext>
    </p:extLst>
  </p:cSld>
  <p:clrMapOvr>
    <a:masterClrMapping/>
  </p:clrMapOvr>
  <p:transition spd="med"/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4573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8" y="57607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665825"/>
      </p:ext>
    </p:extLst>
  </p:cSld>
  <p:clrMapOvr>
    <a:masterClrMapping/>
  </p:clrMapOvr>
  <p:transition spd="med"/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1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3" y="1333501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2" y="1333501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1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2" y="7429499"/>
            <a:ext cx="4951413" cy="3792683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2" y="7429501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2" y="57607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2" y="669463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3" y="6096000"/>
            <a:ext cx="17722849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5999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08508"/>
      </p:ext>
    </p:extLst>
  </p:cSld>
  <p:clrMapOvr>
    <a:masterClrMapping/>
  </p:clrMapOvr>
  <p:transition spd="med"/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5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6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6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3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1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6096002"/>
            <a:ext cx="0" cy="5905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773081"/>
      </p:ext>
    </p:extLst>
  </p:cSld>
  <p:clrMapOvr>
    <a:masterClrMapping/>
  </p:clrMapOvr>
  <p:transition spd="med"/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3413125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6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6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2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1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6096002"/>
            <a:ext cx="0" cy="5905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63489"/>
      </p:ext>
    </p:extLst>
  </p:cSld>
  <p:clrMapOvr>
    <a:masterClrMapping/>
  </p:clrMapOvr>
  <p:transition spd="med"/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499" y="569915"/>
            <a:ext cx="11049001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53698352"/>
      </p:ext>
    </p:extLst>
  </p:cSld>
  <p:clrMapOvr>
    <a:masterClrMapping/>
  </p:clrMapOvr>
  <p:transition spd="med"/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6" y="12904628"/>
            <a:ext cx="273614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5999" y="0"/>
            <a:ext cx="18291176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719725949"/>
      </p:ext>
    </p:extLst>
  </p:cSld>
  <p:clrMapOvr>
    <a:masterClrMapping/>
  </p:clrMapOvr>
  <p:transition spd="med"/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6" y="12904628"/>
            <a:ext cx="273614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2" y="565152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119074750"/>
      </p:ext>
    </p:extLst>
  </p:cSld>
  <p:clrMapOvr>
    <a:masterClrMapping/>
  </p:clrMapOvr>
  <p:transition spd="med"/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6" y="12904628"/>
            <a:ext cx="273614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755856030"/>
      </p:ext>
    </p:extLst>
  </p:cSld>
  <p:clrMapOvr>
    <a:masterClrMapping/>
  </p:clrMapOvr>
  <p:transition spd="med"/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6" y="12904628"/>
            <a:ext cx="273614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6" y="569913"/>
            <a:ext cx="23244176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4223631190"/>
      </p:ext>
    </p:extLst>
  </p:cSld>
  <p:clrMapOvr>
    <a:masterClrMapping/>
  </p:clrMapOvr>
  <p:transition spd="med"/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2" y="61214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2" y="9525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1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2" y="2667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1" y="61214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7" y="61214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1" y="9525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7" y="9525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1" y="2667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7" y="2667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085739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07034"/>
      </p:ext>
    </p:extLst>
  </p:cSld>
  <p:clrMapOvr>
    <a:masterClrMapping/>
  </p:clrMapOvr>
  <p:transition spd="med"/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6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101202"/>
      </p:ext>
    </p:extLst>
  </p:cSld>
  <p:clrMapOvr>
    <a:masterClrMapping/>
  </p:clrMapOvr>
  <p:transition spd="med"/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6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2" y="569916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268465"/>
      </p:ext>
    </p:extLst>
  </p:cSld>
  <p:clrMapOvr>
    <a:masterClrMapping/>
  </p:clrMapOvr>
  <p:transition spd="med"/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901816"/>
      </p:ext>
    </p:extLst>
  </p:cSld>
  <p:clrMapOvr>
    <a:masterClrMapping/>
  </p:clrMapOvr>
  <p:transition spd="med"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6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2" y="569916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5" y="12804777"/>
            <a:ext cx="4956176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6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70548"/>
      </p:ext>
    </p:extLst>
  </p:cSld>
  <p:clrMapOvr>
    <a:masterClrMapping/>
  </p:clrMapOvr>
  <p:transition spd="med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2" y="6168463"/>
            <a:ext cx="3456431" cy="137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04895"/>
      </p:ext>
    </p:extLst>
  </p:cSld>
  <p:clrMapOvr>
    <a:masterClrMapping/>
  </p:clrMapOvr>
  <p:transition spd="med"/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6706473" y="3316224"/>
            <a:ext cx="17071023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2022 / © 2022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802580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2022 / © 2022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678614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oxes, 4 stacked, lar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9"/>
            <a:ext cx="11044238" cy="2276856"/>
          </a:xfrm>
        </p:spPr>
        <p:txBody>
          <a:bodyPr rIns="457200"/>
          <a:lstStyle>
            <a:lvl1pPr>
              <a:lnSpc>
                <a:spcPct val="100000"/>
              </a:lnSpc>
              <a:defRPr sz="6400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 b="0" i="0">
                <a:latin typeface="IBM Plex Sans Light" panose="020B040305020300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385201"/>
            <a:ext cx="4956176" cy="44805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4" y="12938839"/>
            <a:ext cx="27090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 Light" panose="020B04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BEE7923F-2C08-E17F-72B0-F41C361C53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28029" y="576076"/>
            <a:ext cx="4963924" cy="5145085"/>
          </a:xfrm>
          <a:prstGeom prst="rect">
            <a:avLst/>
          </a:prstGeom>
        </p:spPr>
        <p:txBody>
          <a:bodyPr/>
          <a:lstStyle>
            <a:lvl1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4F52302E-5C35-DCB5-2D11-CC0BE75371A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8799750" y="576076"/>
            <a:ext cx="4963924" cy="5145085"/>
          </a:xfrm>
          <a:prstGeom prst="rect">
            <a:avLst/>
          </a:prstGeom>
        </p:spPr>
        <p:txBody>
          <a:bodyPr/>
          <a:lstStyle>
            <a:lvl1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44BCD2A-7E42-10EE-E251-907F955BFCE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728029" y="6667500"/>
            <a:ext cx="4963924" cy="4953000"/>
          </a:xfrm>
          <a:prstGeom prst="rect">
            <a:avLst/>
          </a:prstGeom>
        </p:spPr>
        <p:txBody>
          <a:bodyPr/>
          <a:lstStyle>
            <a:lvl1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FEF5B836-0687-FE12-9EE1-7B2CB11245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8799750" y="6667500"/>
            <a:ext cx="4963924" cy="4953000"/>
          </a:xfrm>
          <a:prstGeom prst="rect">
            <a:avLst/>
          </a:prstGeom>
        </p:spPr>
        <p:txBody>
          <a:bodyPr/>
          <a:lstStyle>
            <a:lvl1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51035830"/>
      </p:ext>
    </p:extLst>
  </p:cSld>
  <p:clrMapOvr>
    <a:masterClrMapping/>
  </p:clrMapOvr>
  <p:transition spd="med"/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, 4 columns, dividers, 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5200"/>
            <a:ext cx="4949826" cy="1525589"/>
          </a:xfrm>
        </p:spPr>
        <p:txBody>
          <a:bodyPr/>
          <a:lstStyle>
            <a:lvl1pPr>
              <a:lnSpc>
                <a:spcPct val="100000"/>
              </a:lnSpc>
              <a:defRPr sz="6400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3"/>
            <a:ext cx="4956176" cy="15255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3"/>
            <a:ext cx="4953000" cy="15255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3"/>
            <a:ext cx="4959350" cy="15255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5999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4" y="12938839"/>
            <a:ext cx="27090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 Light" panose="020B04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>
            <a:lvl1pPr>
              <a:defRPr b="0" i="0">
                <a:latin typeface="IBM Plex Sans Light" panose="020B040305020300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4F49B39-EB32-770F-5644-D3D9387107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67501" y="3429000"/>
            <a:ext cx="4963924" cy="8572501"/>
          </a:xfrm>
          <a:prstGeom prst="rect">
            <a:avLst/>
          </a:prstGeom>
        </p:spPr>
        <p:txBody>
          <a:bodyPr/>
          <a:lstStyle>
            <a:lvl1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5D25B5E4-5513-DB6F-04BF-4A2A85E8576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739222" y="3429000"/>
            <a:ext cx="4963924" cy="8572501"/>
          </a:xfrm>
          <a:prstGeom prst="rect">
            <a:avLst/>
          </a:prstGeom>
        </p:spPr>
        <p:txBody>
          <a:bodyPr/>
          <a:lstStyle>
            <a:lvl1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EC86775E-92B8-3897-2210-2993F34BA62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8859502" y="3429000"/>
            <a:ext cx="4963924" cy="8572501"/>
          </a:xfrm>
          <a:prstGeom prst="rect">
            <a:avLst/>
          </a:prstGeom>
        </p:spPr>
        <p:txBody>
          <a:bodyPr/>
          <a:lstStyle>
            <a:lvl1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112088350"/>
      </p:ext>
    </p:extLst>
  </p:cSld>
  <p:clrMapOvr>
    <a:masterClrMapping/>
  </p:clrMapOvr>
  <p:transition spd="med"/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o or imagery, half, ins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5200"/>
            <a:ext cx="4949826" cy="1525589"/>
          </a:xfrm>
        </p:spPr>
        <p:txBody>
          <a:bodyPr/>
          <a:lstStyle>
            <a:lvl1pPr>
              <a:lnSpc>
                <a:spcPct val="100000"/>
              </a:lnSpc>
              <a:defRPr sz="6400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 b="0" i="0">
                <a:latin typeface="IBM Plex Sans Light" panose="020B040305020300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499" y="569915"/>
            <a:ext cx="11049001" cy="12574587"/>
          </a:xfrm>
          <a:prstGeom prst="rect">
            <a:avLst/>
          </a:prstGeom>
          <a:solidFill>
            <a:srgbClr val="E0E0E0"/>
          </a:solidFill>
        </p:spPr>
        <p:txBody>
          <a:bodyPr anchor="ctr"/>
          <a:lstStyle>
            <a:lvl1pPr algn="ctr">
              <a:defRPr b="0" i="0">
                <a:solidFill>
                  <a:schemeClr val="accent5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F97050FE-79BA-7876-7C87-1EBC54ABDE3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52012" y="3429000"/>
            <a:ext cx="4972490" cy="8572501"/>
          </a:xfrm>
          <a:prstGeom prst="rect">
            <a:avLst/>
          </a:prstGeom>
        </p:spPr>
        <p:txBody>
          <a:bodyPr/>
          <a:lstStyle>
            <a:lvl1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327604" indent="-327604" defTabSz="116130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658808" indent="-327604" defTabSz="116130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986412" indent="-327604" defTabSz="116130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F1D7D74-3344-9F6B-7157-4A7E1AB4834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69088" y="3429000"/>
            <a:ext cx="4972490" cy="8572501"/>
          </a:xfrm>
          <a:prstGeom prst="rect">
            <a:avLst/>
          </a:prstGeom>
        </p:spPr>
        <p:txBody>
          <a:bodyPr/>
          <a:lstStyle>
            <a:lvl1pPr defTabSz="1161303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327604" indent="-327604" defTabSz="116130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658808" indent="-327604" defTabSz="116130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986412" indent="-327604" defTabSz="116130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05990803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 descr="Vertical column divider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Picture Placeholder 13" descr="Place pictogram here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3" descr="Place pictogram here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3" descr="Place pictogram here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99409"/>
      </p:ext>
    </p:extLst>
  </p:cSld>
  <p:clrMapOvr>
    <a:masterClrMapping/>
  </p:clrMapOvr>
  <p:transition spd="med"/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682086" y="3316224"/>
            <a:ext cx="4901822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2778880" y="3316224"/>
            <a:ext cx="4901822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8875674" y="3316224"/>
            <a:ext cx="4901822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2022 / © 2022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840740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act, number, half-image (bleeds) purp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85292" y="585216"/>
            <a:ext cx="11023003" cy="2145792"/>
          </a:xfrm>
        </p:spPr>
        <p:txBody>
          <a:bodyPr/>
          <a:lstStyle>
            <a:lvl1pPr>
              <a:defRPr sz="4267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365807" y="3023616"/>
            <a:ext cx="11218101" cy="8965184"/>
          </a:xfrm>
        </p:spPr>
        <p:txBody>
          <a:bodyPr/>
          <a:lstStyle>
            <a:lvl1pPr>
              <a:lnSpc>
                <a:spcPct val="90000"/>
              </a:lnSpc>
              <a:defRPr sz="25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3" hasCustomPrompt="1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Event Name / Month XX, 2022 / © 2022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981145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12" y="536448"/>
            <a:ext cx="14835358" cy="11452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2021 / © 2021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493186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descr="Place imagery here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2"/>
            <a:ext cx="24387175" cy="12001501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62880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12088369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2" y="12084740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 descr="IBM 8-bar logo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208122"/>
      </p:ext>
    </p:extLst>
  </p:cSld>
  <p:clrMapOvr>
    <a:masterClrMapping/>
  </p:clrMapOvr>
  <p:transition spd="med"/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Blue 10 full slide background 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2"/>
            <a:ext cx="24387175" cy="12001501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29" tIns="91429" rIns="91429" bIns="9142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1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12088369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2" y="12084740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369271"/>
      </p:ext>
    </p:extLst>
  </p:cSld>
  <p:clrMapOvr>
    <a:masterClrMapping/>
  </p:clrMapOvr>
  <p:transition spd="med"/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058246"/>
      </p:ext>
    </p:extLst>
  </p:cSld>
  <p:clrMapOvr>
    <a:masterClrMapping/>
  </p:clrMapOvr>
  <p:transition spd="med"/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4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459945"/>
      </p:ext>
    </p:extLst>
  </p:cSld>
  <p:clrMapOvr>
    <a:masterClrMapping/>
  </p:clrMapOvr>
  <p:transition spd="med"/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0101072" cy="104790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499" y="569915"/>
            <a:ext cx="11049001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9" name="Picture 8" descr="IBM 8-bar logo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326866"/>
      </p:ext>
    </p:extLst>
  </p:cSld>
  <p:clrMapOvr>
    <a:masterClrMapping/>
  </p:clrMapOvr>
  <p:transition spd="med"/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576073"/>
            <a:ext cx="10099675" cy="571501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499" y="569915"/>
            <a:ext cx="11049001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542284"/>
      </p:ext>
    </p:extLst>
  </p:cSld>
  <p:clrMapOvr>
    <a:masterClrMapping/>
  </p:clrMapOvr>
  <p:transition spd="med"/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9"/>
            <a:ext cx="4956176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6"/>
            <a:ext cx="4953000" cy="11431587"/>
          </a:xfrm>
        </p:spPr>
        <p:txBody>
          <a:bodyPr/>
          <a:lstStyle>
            <a:lvl1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6" y="569916"/>
            <a:ext cx="4949826" cy="11431587"/>
          </a:xfrm>
        </p:spPr>
        <p:txBody>
          <a:bodyPr/>
          <a:lstStyle>
            <a:lvl1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13250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Blue 10 full slide background 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670438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49678"/>
      </p:ext>
    </p:extLst>
  </p:cSld>
  <p:clrMapOvr>
    <a:masterClrMapping/>
  </p:clrMapOvr>
  <p:transition spd="med"/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8" cy="2859088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20739"/>
      </p:ext>
    </p:extLst>
  </p:cSld>
  <p:clrMapOvr>
    <a:masterClrMapping/>
  </p:clrMapOvr>
  <p:transition spd="med"/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6" y="420626"/>
            <a:ext cx="17141824" cy="8191501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81767"/>
      </p:ext>
    </p:extLst>
  </p:cSld>
  <p:clrMapOvr>
    <a:masterClrMapping/>
  </p:clrMapOvr>
  <p:transition spd="med"/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9909175" cy="2859088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4" y="448057"/>
            <a:ext cx="11042072" cy="8574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23" indent="-585223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94" indent="-585223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70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262743"/>
      </p:ext>
    </p:extLst>
  </p:cSld>
  <p:clrMapOvr>
    <a:masterClrMapping/>
  </p:clrMapOvr>
  <p:transition spd="med"/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49" cy="97170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45986"/>
      </p:ext>
    </p:extLst>
  </p:cSld>
  <p:clrMapOvr>
    <a:masterClrMapping/>
  </p:clrMapOvr>
  <p:transition spd="med"/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3"/>
            <a:ext cx="7623174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4" y="9299448"/>
            <a:ext cx="11050588" cy="3543301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cxnSp>
        <p:nvCxnSpPr>
          <p:cNvPr id="9" name="Straight Connector 8" descr="Vertical column divider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8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499" y="576073"/>
            <a:ext cx="7620000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499" y="9296400"/>
            <a:ext cx="11049001" cy="3543301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987402"/>
      </p:ext>
    </p:extLst>
  </p:cSld>
  <p:clrMapOvr>
    <a:masterClrMapping/>
  </p:clrMapOvr>
  <p:transition spd="med"/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9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9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4" y="426482"/>
            <a:ext cx="4949826" cy="1906589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5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2" y="429654"/>
            <a:ext cx="4949826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2333068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7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888208"/>
      </p:ext>
    </p:extLst>
  </p:cSld>
  <p:clrMapOvr>
    <a:masterClrMapping/>
  </p:clrMapOvr>
  <p:transition spd="med"/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6" y="402336"/>
            <a:ext cx="4949826" cy="5335589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7"/>
            <a:ext cx="11049001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94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35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29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6" y="6477000"/>
            <a:ext cx="4949826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1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94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35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29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630279"/>
      </p:ext>
    </p:extLst>
  </p:cSld>
  <p:clrMapOvr>
    <a:masterClrMapping/>
  </p:clrMapOvr>
  <p:transition spd="med"/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499" y="576072"/>
            <a:ext cx="7620000" cy="2859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7" name="Straight Connector 16" descr="Horizontal row divider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1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3"/>
            <a:ext cx="4951413" cy="285750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499" y="4381500"/>
            <a:ext cx="7620000" cy="2857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5" name="Straight Connector 14" descr="Horizontal row divider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1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4" y="8403337"/>
            <a:ext cx="4951410" cy="285750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499" y="8572500"/>
            <a:ext cx="7620000" cy="2857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7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75354"/>
      </p:ext>
    </p:extLst>
  </p:cSld>
  <p:clrMapOvr>
    <a:masterClrMapping/>
  </p:clrMapOvr>
  <p:transition spd="med"/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262410"/>
      </p:ext>
    </p:extLst>
  </p:cSld>
  <p:clrMapOvr>
    <a:masterClrMapping/>
  </p:clrMapOvr>
  <p:transition spd="med"/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3"/>
            <a:ext cx="4956176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8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3429000"/>
            <a:ext cx="0" cy="8572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935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614468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945124"/>
      </p:ext>
    </p:extLst>
  </p:cSld>
  <p:clrMapOvr>
    <a:masterClrMapping/>
  </p:clrMapOvr>
  <p:transition spd="med"/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5999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3"/>
            <a:ext cx="4956176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3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3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503675"/>
      </p:ext>
    </p:extLst>
  </p:cSld>
  <p:clrMapOvr>
    <a:masterClrMapping/>
  </p:clrMapOvr>
  <p:transition spd="med"/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097088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6" cy="40005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 descr="Vertical column divider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5999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Picture Placeholder 13" descr="Place pictogram here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3" descr="Place pictogram here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1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0" y="3429000"/>
            <a:ext cx="4942121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3" descr="Place pictogram here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1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5082"/>
      </p:ext>
    </p:extLst>
  </p:cSld>
  <p:clrMapOvr>
    <a:masterClrMapping/>
  </p:clrMapOvr>
  <p:transition spd="med"/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4949826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7" y="384048"/>
            <a:ext cx="4956176" cy="114141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1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925901"/>
      </p:ext>
    </p:extLst>
  </p:cSld>
  <p:clrMapOvr>
    <a:masterClrMapping/>
  </p:clrMapOvr>
  <p:transition spd="med"/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4"/>
            <a:ext cx="7424927" cy="1906589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3429000"/>
            <a:ext cx="10099675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1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53373"/>
      </p:ext>
    </p:extLst>
  </p:cSld>
  <p:clrMapOvr>
    <a:masterClrMapping/>
  </p:clrMapOvr>
  <p:transition spd="med"/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2" y="57607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71266"/>
      </p:ext>
    </p:extLst>
  </p:cSld>
  <p:clrMapOvr>
    <a:masterClrMapping/>
  </p:clrMapOvr>
  <p:transition spd="med"/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3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6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2" y="569916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14974"/>
      </p:ext>
    </p:extLst>
  </p:cSld>
  <p:clrMapOvr>
    <a:masterClrMapping/>
  </p:clrMapOvr>
  <p:transition spd="med"/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39477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3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3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6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28690"/>
      </p:ext>
    </p:extLst>
  </p:cSld>
  <p:clrMapOvr>
    <a:masterClrMapping/>
  </p:clrMapOvr>
  <p:transition spd="med"/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3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3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2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7488"/>
      </p:ext>
    </p:extLst>
  </p:cSld>
  <p:clrMapOvr>
    <a:masterClrMapping/>
  </p:clrMapOvr>
  <p:transition spd="med"/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4949826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6" cy="114141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Picture Placeholder 4" descr="Place pictogram here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499" y="576074"/>
            <a:ext cx="1216153" cy="1214461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9" y="3429000"/>
            <a:ext cx="495300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 descr="Place pictogram here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1" y="576073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7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5469"/>
      </p:ext>
    </p:extLst>
  </p:cSld>
  <p:clrMapOvr>
    <a:masterClrMapping/>
  </p:clrMapOvr>
  <p:transition spd="med"/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Place pictogram here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2478024"/>
            <a:ext cx="6670674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00A530A6-2F26-DA70-D0D9-6DD90453CE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92001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4" descr="Place pictogram here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499" y="57607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1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9C5483A0-0E31-72CE-21C3-6248FAEBC09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56832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6" descr="Place pictogram here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3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18" descr="Place pictogram here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499" y="6477001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3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26298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21703"/>
      </p:ext>
    </p:extLst>
  </p:cSld>
  <p:clrMapOvr>
    <a:masterClrMapping/>
  </p:clrMapOvr>
  <p:transition spd="med"/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6" cy="1141413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7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6" y="57607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67079"/>
      </p:ext>
    </p:extLst>
  </p:cSld>
  <p:clrMapOvr>
    <a:masterClrMapping/>
  </p:clrMapOvr>
  <p:transition spd="med"/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3"/>
            <a:ext cx="4956176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9"/>
            <a:ext cx="11044238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6991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90976"/>
      </p:ext>
    </p:extLst>
  </p:cSld>
  <p:clrMapOvr>
    <a:masterClrMapping/>
  </p:clrMapOvr>
  <p:transition spd="med"/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3"/>
            <a:ext cx="4956176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665683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64531"/>
      </p:ext>
    </p:extLst>
  </p:cSld>
  <p:clrMapOvr>
    <a:masterClrMapping/>
  </p:clrMapOvr>
  <p:transition spd="med"/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665683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810225"/>
      </p:ext>
    </p:extLst>
  </p:cSld>
  <p:clrMapOvr>
    <a:masterClrMapping/>
  </p:clrMapOvr>
  <p:transition spd="med"/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4573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8" y="57607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666799"/>
      </p:ext>
    </p:extLst>
  </p:cSld>
  <p:clrMapOvr>
    <a:masterClrMapping/>
  </p:clrMapOvr>
  <p:transition spd="med"/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4" name="Straight Connector 23" descr="Vertical column divider">
            <a:extLst>
              <a:ext uri="{FF2B5EF4-FFF2-40B4-BE49-F238E27FC236}">
                <a16:creationId xmlns:a16="http://schemas.microsoft.com/office/drawing/2014/main" id="{B5CBE6E3-0E18-8A57-578D-D314948AF14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6095999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5" descr="Place icon here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1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8" name="Straight Connector 27" descr="Vertical column divider">
            <a:extLst>
              <a:ext uri="{FF2B5EF4-FFF2-40B4-BE49-F238E27FC236}">
                <a16:creationId xmlns:a16="http://schemas.microsoft.com/office/drawing/2014/main" id="{52FF3B59-8BBA-8C99-9D4D-743723E434F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5" descr="Place icon here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2" y="57607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3" y="1333501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7" name="Straight Connector 26" descr="Vertical column divider">
            <a:extLst>
              <a:ext uri="{FF2B5EF4-FFF2-40B4-BE49-F238E27FC236}">
                <a16:creationId xmlns:a16="http://schemas.microsoft.com/office/drawing/2014/main" id="{47200B05-7E36-4E03-3739-0BA9837646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Picture Placeholder 15" descr="Place icon here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2" y="1333501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3" name="Straight Connector 22" descr="Horizontal row divider">
            <a:extLst>
              <a:ext uri="{FF2B5EF4-FFF2-40B4-BE49-F238E27FC236}">
                <a16:creationId xmlns:a16="http://schemas.microsoft.com/office/drawing/2014/main" id="{252CDB94-BA57-B58F-95F0-D406FE34BB4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3" y="6096000"/>
            <a:ext cx="17722849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Picture Placeholder 15" descr="Place icon here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1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Picture Placeholder 15" descr="Place icon here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2" y="669463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2" y="7429499"/>
            <a:ext cx="4951413" cy="3792683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15" descr="Place icon here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2" y="7429501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249440"/>
      </p:ext>
    </p:extLst>
  </p:cSld>
  <p:clrMapOvr>
    <a:masterClrMapping/>
  </p:clrMapOvr>
  <p:transition spd="med"/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5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6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3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6096002"/>
            <a:ext cx="0" cy="5905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1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6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19089"/>
      </p:ext>
    </p:extLst>
  </p:cSld>
  <p:clrMapOvr>
    <a:masterClrMapping/>
  </p:clrMapOvr>
  <p:transition spd="med"/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3413125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6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2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6096002"/>
            <a:ext cx="0" cy="5905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1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6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734841"/>
      </p:ext>
    </p:extLst>
  </p:cSld>
  <p:clrMapOvr>
    <a:masterClrMapping/>
  </p:clrMapOvr>
  <p:transition spd="med"/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Picture Placeholder 10" descr="Place imagery here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499" y="569915"/>
            <a:ext cx="11049001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022532"/>
      </p:ext>
    </p:extLst>
  </p:cSld>
  <p:clrMapOvr>
    <a:masterClrMapping/>
  </p:clrMapOvr>
  <p:transition spd="med"/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 descr="Place imagery here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5999" y="0"/>
            <a:ext cx="18291176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6" y="12904628"/>
            <a:ext cx="273614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90920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956051"/>
      </p:ext>
    </p:extLst>
  </p:cSld>
  <p:clrMapOvr>
    <a:masterClrMapping/>
  </p:clrMapOvr>
  <p:transition spd="med"/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2" y="565152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816935"/>
      </p:ext>
    </p:extLst>
  </p:cSld>
  <p:clrMapOvr>
    <a:masterClrMapping/>
  </p:clrMapOvr>
  <p:transition spd="med"/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6" y="12904628"/>
            <a:ext cx="273614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65719"/>
      </p:ext>
    </p:extLst>
  </p:cSld>
  <p:clrMapOvr>
    <a:masterClrMapping/>
  </p:clrMapOvr>
  <p:transition spd="med"/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6" y="569913"/>
            <a:ext cx="23244176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2375745179"/>
      </p:ext>
    </p:extLst>
  </p:cSld>
  <p:clrMapOvr>
    <a:masterClrMapping/>
  </p:clrMapOvr>
  <p:transition spd="med"/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7" descr="Place bio portrait here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1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2" y="2667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7" descr="Place bio portrait here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2" y="61214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 descr="Place bio portrait here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2" y="9525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 descr="Place bio portrait here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1" y="2667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7" y="2667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 descr="Place bio portrait here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1" y="61214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7" y="61214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 descr="Place bio portrait here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1" y="9525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7" y="9525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571700"/>
      </p:ext>
    </p:extLst>
  </p:cSld>
  <p:clrMapOvr>
    <a:masterClrMapping/>
  </p:clrMapOvr>
  <p:transition spd="med"/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6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1904"/>
      </p:ext>
    </p:extLst>
  </p:cSld>
  <p:clrMapOvr>
    <a:masterClrMapping/>
  </p:clrMapOvr>
  <p:transition spd="med"/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6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2" y="569916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96413"/>
      </p:ext>
    </p:extLst>
  </p:cSld>
  <p:clrMapOvr>
    <a:masterClrMapping/>
  </p:clrMapOvr>
  <p:transition spd="med"/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9793"/>
      </p:ext>
    </p:extLst>
  </p:cSld>
  <p:clrMapOvr>
    <a:masterClrMapping/>
  </p:clrMapOvr>
  <p:transition spd="med"/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6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6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2" y="569916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5" y="12804777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069194"/>
      </p:ext>
    </p:extLst>
  </p:cSld>
  <p:clrMapOvr>
    <a:masterClrMapping/>
  </p:clrMapOvr>
  <p:transition spd="med"/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2" y="6168463"/>
            <a:ext cx="3456431" cy="137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295014"/>
      </p:ext>
    </p:extLst>
  </p:cSld>
  <p:clrMapOvr>
    <a:masterClrMapping/>
  </p:clrMapOvr>
  <p:transition spd="med"/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6706473" y="3316224"/>
            <a:ext cx="17071023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2022 / © 2022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783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0831"/>
      </p:ext>
    </p:extLst>
  </p:cSld>
  <p:clrMapOvr>
    <a:masterClrMapping/>
  </p:clrMapOvr>
  <p:transition spd="med"/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2"/>
            <a:ext cx="24387175" cy="12001501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6288088"/>
          </a:xfrm>
        </p:spPr>
        <p:txBody>
          <a:bodyPr/>
          <a:lstStyle>
            <a:lvl1pPr>
              <a:lnSpc>
                <a:spcPct val="100000"/>
              </a:lnSpc>
              <a:defRPr sz="85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12088369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2" y="12084743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4" y="12526965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56068"/>
      </p:ext>
    </p:extLst>
  </p:cSld>
  <p:clrMapOvr>
    <a:masterClrMapping/>
  </p:clrMapOvr>
  <p:transition spd="med"/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2"/>
            <a:ext cx="24387175" cy="12001501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16" tIns="91416" rIns="91416" bIns="91416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2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6" y="384048"/>
            <a:ext cx="11050588" cy="4573589"/>
          </a:xfrm>
        </p:spPr>
        <p:txBody>
          <a:bodyPr/>
          <a:lstStyle>
            <a:lvl1pPr>
              <a:lnSpc>
                <a:spcPct val="100000"/>
              </a:lnSpc>
              <a:defRPr sz="85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12088369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2" y="12084743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4" y="12526965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94882"/>
      </p:ext>
    </p:extLst>
  </p:cSld>
  <p:clrMapOvr>
    <a:masterClrMapping/>
  </p:clrMapOvr>
  <p:transition spd="med"/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6" y="384048"/>
            <a:ext cx="11050588" cy="4573589"/>
          </a:xfrm>
        </p:spPr>
        <p:txBody>
          <a:bodyPr/>
          <a:lstStyle>
            <a:lvl1pPr>
              <a:lnSpc>
                <a:spcPct val="100000"/>
              </a:lnSpc>
              <a:defRPr sz="85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4" y="12526965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195953"/>
      </p:ext>
    </p:extLst>
  </p:cSld>
  <p:clrMapOvr>
    <a:masterClrMapping/>
  </p:clrMapOvr>
  <p:transition spd="med"/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8" cy="4573589"/>
          </a:xfrm>
        </p:spPr>
        <p:txBody>
          <a:bodyPr/>
          <a:lstStyle>
            <a:lvl1pPr>
              <a:lnSpc>
                <a:spcPct val="100000"/>
              </a:lnSpc>
              <a:defRPr sz="85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4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4" y="12526965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696579"/>
      </p:ext>
    </p:extLst>
  </p:cSld>
  <p:clrMapOvr>
    <a:masterClrMapping/>
  </p:clrMapOvr>
  <p:transition spd="med"/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2" y="569916"/>
            <a:ext cx="11049001" cy="1257458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5" y="384048"/>
            <a:ext cx="10101070" cy="10479088"/>
          </a:xfrm>
        </p:spPr>
        <p:txBody>
          <a:bodyPr/>
          <a:lstStyle>
            <a:lvl1pPr>
              <a:lnSpc>
                <a:spcPct val="100000"/>
              </a:lnSpc>
              <a:defRPr sz="85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4" y="12526965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655463"/>
      </p:ext>
    </p:extLst>
  </p:cSld>
  <p:clrMapOvr>
    <a:masterClrMapping/>
  </p:clrMapOvr>
  <p:transition spd="med"/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2" y="569916"/>
            <a:ext cx="11049001" cy="1257458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1527050"/>
            <a:ext cx="10099675" cy="9337677"/>
          </a:xfrm>
        </p:spPr>
        <p:txBody>
          <a:bodyPr/>
          <a:lstStyle>
            <a:lvl1pPr>
              <a:lnSpc>
                <a:spcPct val="100000"/>
              </a:lnSpc>
              <a:defRPr sz="85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576073"/>
            <a:ext cx="10099675" cy="571501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4" y="12526965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86831"/>
      </p:ext>
    </p:extLst>
  </p:cSld>
  <p:clrMapOvr>
    <a:masterClrMapping/>
  </p:clrMapOvr>
  <p:transition spd="med"/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5" y="384048"/>
            <a:ext cx="4956176" cy="4573589"/>
          </a:xfrm>
        </p:spPr>
        <p:txBody>
          <a:bodyPr/>
          <a:lstStyle>
            <a:lvl1pPr>
              <a:lnSpc>
                <a:spcPct val="100000"/>
              </a:lnSpc>
              <a:defRPr sz="63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499" y="569915"/>
            <a:ext cx="4953002" cy="11431589"/>
          </a:xfrm>
        </p:spPr>
        <p:txBody>
          <a:bodyPr/>
          <a:lstStyle>
            <a:lvl1pPr defTabSz="1161071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071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071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071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071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7" y="569915"/>
            <a:ext cx="4949823" cy="11431589"/>
          </a:xfrm>
        </p:spPr>
        <p:txBody>
          <a:bodyPr/>
          <a:lstStyle>
            <a:lvl1pPr defTabSz="1161071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071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071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071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071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CEECD73-1869-3DB0-AA71-BA427640113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45124399"/>
      </p:ext>
    </p:extLst>
  </p:cSld>
  <p:clrMapOvr>
    <a:masterClrMapping/>
  </p:clrMapOvr>
  <p:transition spd="med"/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8" cy="2859088"/>
          </a:xfrm>
        </p:spPr>
        <p:txBody>
          <a:bodyPr rIns="457200"/>
          <a:lstStyle>
            <a:lvl1pPr>
              <a:lnSpc>
                <a:spcPct val="100000"/>
              </a:lnSpc>
              <a:defRPr sz="63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93FA21-98DA-3561-FD14-50692666FCC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56627555"/>
      </p:ext>
    </p:extLst>
  </p:cSld>
  <p:clrMapOvr>
    <a:masterClrMapping/>
  </p:clrMapOvr>
  <p:transition spd="med"/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6"/>
            <a:ext cx="17141826" cy="8191501"/>
          </a:xfrm>
        </p:spPr>
        <p:txBody>
          <a:bodyPr/>
          <a:lstStyle>
            <a:lvl1pPr>
              <a:defRPr sz="17198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11DFC12-54ED-8E73-A577-4D116BC8F25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061081118"/>
      </p:ext>
    </p:extLst>
  </p:cSld>
  <p:clrMapOvr>
    <a:masterClrMapping/>
  </p:clrMapOvr>
  <p:transition spd="med"/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3" cy="2859088"/>
          </a:xfrm>
        </p:spPr>
        <p:txBody>
          <a:bodyPr/>
          <a:lstStyle>
            <a:lvl1pPr>
              <a:lnSpc>
                <a:spcPct val="100000"/>
              </a:lnSpc>
              <a:defRPr sz="63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3" y="448057"/>
            <a:ext cx="11042075" cy="8574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2"/>
                </a:solidFill>
              </a:defRPr>
            </a:lvl1pPr>
            <a:lvl2pPr marL="585106" indent="-585106"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2"/>
                </a:solidFill>
              </a:defRPr>
            </a:lvl2pPr>
            <a:lvl3pPr marL="1097075" indent="-585106"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2"/>
                </a:solidFill>
              </a:defRPr>
            </a:lvl3pPr>
            <a:lvl4pPr marL="1755318"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6CE11F6-5931-0BC2-B481-D0DC79902FF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771987693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40754"/>
      </p:ext>
    </p:extLst>
  </p:cSld>
  <p:clrMapOvr>
    <a:masterClrMapping/>
  </p:clrMapOvr>
  <p:transition spd="med"/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420624"/>
            <a:ext cx="14662152" cy="9717088"/>
          </a:xfrm>
        </p:spPr>
        <p:txBody>
          <a:bodyPr/>
          <a:lstStyle>
            <a:lvl1pPr>
              <a:lnSpc>
                <a:spcPct val="100000"/>
              </a:lnSpc>
              <a:defRPr sz="85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45548284"/>
      </p:ext>
    </p:extLst>
  </p:cSld>
  <p:clrMapOvr>
    <a:masterClrMapping/>
  </p:clrMapOvr>
  <p:transition spd="med"/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4" y="9299448"/>
            <a:ext cx="11050588" cy="3543301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795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2" y="9296400"/>
            <a:ext cx="11049001" cy="3543301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795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499" y="576073"/>
            <a:ext cx="7620000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1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5" y="576073"/>
            <a:ext cx="7623174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1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8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49318249"/>
      </p:ext>
    </p:extLst>
  </p:cSld>
  <p:clrMapOvr>
    <a:masterClrMapping/>
  </p:clrMapOvr>
  <p:transition spd="med"/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5" y="426484"/>
            <a:ext cx="4949823" cy="1906589"/>
          </a:xfrm>
        </p:spPr>
        <p:txBody>
          <a:bodyPr/>
          <a:lstStyle>
            <a:lvl1pPr>
              <a:lnSpc>
                <a:spcPct val="90000"/>
              </a:lnSpc>
              <a:defRPr sz="12997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3" y="429656"/>
            <a:ext cx="4949823" cy="1903413"/>
          </a:xfrm>
        </p:spPr>
        <p:txBody>
          <a:bodyPr/>
          <a:lstStyle>
            <a:lvl1pPr>
              <a:lnSpc>
                <a:spcPct val="90000"/>
              </a:lnSpc>
              <a:defRPr sz="12997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9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2997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7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6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3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9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9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499" y="2334658"/>
            <a:ext cx="4953002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8" y="2333071"/>
            <a:ext cx="4953002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00824192"/>
      </p:ext>
    </p:extLst>
  </p:cSld>
  <p:clrMapOvr>
    <a:masterClrMapping/>
  </p:clrMapOvr>
  <p:transition spd="med"/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7" y="6096000"/>
            <a:ext cx="23244173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3" cy="5335589"/>
          </a:xfrm>
        </p:spPr>
        <p:txBody>
          <a:bodyPr/>
          <a:lstStyle>
            <a:lvl1pPr>
              <a:lnSpc>
                <a:spcPct val="100000"/>
              </a:lnSpc>
              <a:defRPr sz="8597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1" cy="5335589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597">
                <a:solidFill>
                  <a:schemeClr val="tx1"/>
                </a:solidFill>
              </a:defRPr>
            </a:lvl1pPr>
            <a:lvl2pPr marL="786236" indent="-786236">
              <a:lnSpc>
                <a:spcPct val="100000"/>
              </a:lnSpc>
              <a:spcBef>
                <a:spcPts val="0"/>
              </a:spcBef>
              <a:defRPr sz="8597">
                <a:solidFill>
                  <a:schemeClr val="tx1"/>
                </a:solidFill>
              </a:defRPr>
            </a:lvl2pPr>
            <a:lvl3pPr marL="1499336" indent="-786236">
              <a:lnSpc>
                <a:spcPct val="100000"/>
              </a:lnSpc>
              <a:spcBef>
                <a:spcPts val="0"/>
              </a:spcBef>
              <a:defRPr sz="8597">
                <a:solidFill>
                  <a:schemeClr val="tx1"/>
                </a:solidFill>
              </a:defRPr>
            </a:lvl3pPr>
            <a:lvl4pPr marL="2285570" indent="-786236">
              <a:lnSpc>
                <a:spcPct val="100000"/>
              </a:lnSpc>
              <a:spcBef>
                <a:spcPts val="0"/>
              </a:spcBef>
              <a:defRPr sz="8597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597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3" cy="5334000"/>
          </a:xfrm>
        </p:spPr>
        <p:txBody>
          <a:bodyPr/>
          <a:lstStyle>
            <a:lvl1pPr>
              <a:lnSpc>
                <a:spcPct val="100000"/>
              </a:lnSpc>
              <a:defRPr sz="8597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597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597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597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597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1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597">
                <a:solidFill>
                  <a:schemeClr val="tx1"/>
                </a:solidFill>
              </a:defRPr>
            </a:lvl1pPr>
            <a:lvl2pPr marL="786236" indent="-786236">
              <a:lnSpc>
                <a:spcPct val="100000"/>
              </a:lnSpc>
              <a:spcBef>
                <a:spcPts val="0"/>
              </a:spcBef>
              <a:defRPr sz="8597">
                <a:solidFill>
                  <a:schemeClr val="tx1"/>
                </a:solidFill>
              </a:defRPr>
            </a:lvl2pPr>
            <a:lvl3pPr marL="1499336" indent="-786236">
              <a:lnSpc>
                <a:spcPct val="100000"/>
              </a:lnSpc>
              <a:spcBef>
                <a:spcPts val="0"/>
              </a:spcBef>
              <a:defRPr sz="8597">
                <a:solidFill>
                  <a:schemeClr val="tx1"/>
                </a:solidFill>
              </a:defRPr>
            </a:lvl3pPr>
            <a:lvl4pPr marL="2285570" indent="-786236">
              <a:lnSpc>
                <a:spcPct val="100000"/>
              </a:lnSpc>
              <a:spcBef>
                <a:spcPts val="0"/>
              </a:spcBef>
              <a:defRPr sz="8597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597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84776209"/>
      </p:ext>
    </p:extLst>
  </p:cSld>
  <p:clrMapOvr>
    <a:masterClrMapping/>
  </p:clrMapOvr>
  <p:transition spd="med"/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1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1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8"/>
          </a:xfrm>
        </p:spPr>
        <p:txBody>
          <a:bodyPr/>
          <a:lstStyle>
            <a:lvl1pPr>
              <a:lnSpc>
                <a:spcPct val="90000"/>
              </a:lnSpc>
              <a:defRPr sz="12997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7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499" y="576072"/>
            <a:ext cx="7620000" cy="2859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499" y="4381500"/>
            <a:ext cx="7620000" cy="2857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499" y="8572500"/>
            <a:ext cx="7620000" cy="2857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3"/>
            <a:ext cx="4951413" cy="2857507"/>
          </a:xfrm>
        </p:spPr>
        <p:txBody>
          <a:bodyPr/>
          <a:lstStyle>
            <a:lvl1pPr>
              <a:lnSpc>
                <a:spcPct val="90000"/>
              </a:lnSpc>
              <a:defRPr sz="12997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4" y="8403337"/>
            <a:ext cx="4951410" cy="2857507"/>
          </a:xfrm>
        </p:spPr>
        <p:txBody>
          <a:bodyPr/>
          <a:lstStyle>
            <a:lvl1pPr>
              <a:lnSpc>
                <a:spcPct val="90000"/>
              </a:lnSpc>
              <a:defRPr sz="12997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495376516"/>
      </p:ext>
    </p:extLst>
  </p:cSld>
  <p:clrMapOvr>
    <a:masterClrMapping/>
  </p:clrMapOvr>
  <p:transition spd="med"/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5" y="3429000"/>
            <a:ext cx="4956176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499" y="3429000"/>
            <a:ext cx="4953002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8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31135064"/>
      </p:ext>
    </p:extLst>
  </p:cSld>
  <p:clrMapOvr>
    <a:masterClrMapping/>
  </p:clrMapOvr>
  <p:transition spd="med"/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499" y="3429000"/>
            <a:ext cx="4953002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8" y="3429000"/>
            <a:ext cx="495935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6" cy="1525589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8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3429000"/>
            <a:ext cx="0" cy="8572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60710519"/>
      </p:ext>
    </p:extLst>
  </p:cSld>
  <p:clrMapOvr>
    <a:masterClrMapping/>
  </p:clrMapOvr>
  <p:transition spd="med"/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499" y="3429000"/>
            <a:ext cx="4953002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8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6" cy="1525589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499" y="576072"/>
            <a:ext cx="4953002" cy="1525589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8" y="576072"/>
            <a:ext cx="4959350" cy="1525589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5999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2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9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48984047"/>
      </p:ext>
    </p:extLst>
  </p:cSld>
  <p:clrMapOvr>
    <a:masterClrMapping/>
  </p:clrMapOvr>
  <p:transition spd="med"/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2097088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5" y="3429000"/>
            <a:ext cx="4956176" cy="40005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9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4" y="3429000"/>
            <a:ext cx="4942118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9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4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9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4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1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5999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2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143258"/>
      </p:ext>
    </p:extLst>
  </p:cSld>
  <p:clrMapOvr>
    <a:masterClrMapping/>
  </p:clrMapOvr>
  <p:transition spd="med"/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3" cy="1141413"/>
          </a:xfrm>
        </p:spPr>
        <p:txBody>
          <a:bodyPr/>
          <a:lstStyle>
            <a:lvl1pPr>
              <a:lnSpc>
                <a:spcPct val="100000"/>
              </a:lnSpc>
              <a:defRPr sz="63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3" y="3429000"/>
            <a:ext cx="10096501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7" y="384048"/>
            <a:ext cx="4956176" cy="114141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661463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Picture Placeholder 4" descr="Place pictogram here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 descr="Place pictogram here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12524"/>
      </p:ext>
    </p:extLst>
  </p:cSld>
  <p:clrMapOvr>
    <a:masterClrMapping/>
  </p:clrMapOvr>
  <p:transition spd="med"/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2"/>
            <a:ext cx="24387175" cy="12001501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62880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12088369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2" y="12084740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925220"/>
      </p:ext>
    </p:extLst>
  </p:cSld>
  <p:clrMapOvr>
    <a:masterClrMapping/>
  </p:clrMapOvr>
  <p:transition spd="med"/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2"/>
            <a:ext cx="24387175" cy="12001501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29" tIns="91429" rIns="91429" bIns="9142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1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12088369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2" y="12084740"/>
            <a:ext cx="4937888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341249"/>
      </p:ext>
    </p:extLst>
  </p:cSld>
  <p:clrMapOvr>
    <a:masterClrMapping/>
  </p:clrMapOvr>
  <p:transition spd="med"/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39994"/>
      </p:ext>
    </p:extLst>
  </p:cSld>
  <p:clrMapOvr>
    <a:masterClrMapping/>
  </p:clrMapOvr>
  <p:transition spd="med"/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4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80246"/>
      </p:ext>
    </p:extLst>
  </p:cSld>
  <p:clrMapOvr>
    <a:masterClrMapping/>
  </p:clrMapOvr>
  <p:transition spd="med"/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499" y="569915"/>
            <a:ext cx="11049001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0101072" cy="104790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433566"/>
      </p:ext>
    </p:extLst>
  </p:cSld>
  <p:clrMapOvr>
    <a:masterClrMapping/>
  </p:clrMapOvr>
  <p:transition spd="med"/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499" y="569915"/>
            <a:ext cx="11049001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576073"/>
            <a:ext cx="10099675" cy="571501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502565"/>
      </p:ext>
    </p:extLst>
  </p:cSld>
  <p:clrMapOvr>
    <a:masterClrMapping/>
  </p:clrMapOvr>
  <p:transition spd="med"/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9"/>
            <a:ext cx="4956176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6"/>
            <a:ext cx="4953000" cy="11431587"/>
          </a:xfrm>
        </p:spPr>
        <p:txBody>
          <a:bodyPr/>
          <a:lstStyle>
            <a:lvl1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6" y="569916"/>
            <a:ext cx="4949826" cy="11431587"/>
          </a:xfrm>
        </p:spPr>
        <p:txBody>
          <a:bodyPr/>
          <a:lstStyle>
            <a:lvl1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303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CEECD73-1869-3DB0-AA71-BA427640113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66299758"/>
      </p:ext>
    </p:extLst>
  </p:cSld>
  <p:clrMapOvr>
    <a:masterClrMapping/>
  </p:clrMapOvr>
  <p:transition spd="med"/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8" cy="2859088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93FA21-98DA-3561-FD14-50692666FCC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03713902"/>
      </p:ext>
    </p:extLst>
  </p:cSld>
  <p:clrMapOvr>
    <a:masterClrMapping/>
  </p:clrMapOvr>
  <p:transition spd="med"/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6" y="420626"/>
            <a:ext cx="17141824" cy="8191501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11DFC12-54ED-8E73-A577-4D116BC8F25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994622444"/>
      </p:ext>
    </p:extLst>
  </p:cSld>
  <p:clrMapOvr>
    <a:masterClrMapping/>
  </p:clrMapOvr>
  <p:transition spd="med"/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9909175" cy="2859088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4" y="448057"/>
            <a:ext cx="11042072" cy="8574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23" indent="-585223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94" indent="-585223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70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6CE11F6-5931-0BC2-B481-D0DC79902FF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68516924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Place pictogram here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00A530A6-2F26-DA70-D0D9-6DD90453CE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4" descr="Place pictogram here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9C5483A0-0E31-72CE-21C3-6248FAEBC09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6" descr="Place pictogram here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18" descr="Place pictogram here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496384"/>
      </p:ext>
    </p:extLst>
  </p:cSld>
  <p:clrMapOvr>
    <a:masterClrMapping/>
  </p:clrMapOvr>
  <p:transition spd="med"/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49" cy="97170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026891942"/>
      </p:ext>
    </p:extLst>
  </p:cSld>
  <p:clrMapOvr>
    <a:masterClrMapping/>
  </p:clrMapOvr>
  <p:transition spd="med"/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4" y="9299448"/>
            <a:ext cx="11050588" cy="3543301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499" y="9296400"/>
            <a:ext cx="11049001" cy="3543301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499" y="576073"/>
            <a:ext cx="7620000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3"/>
            <a:ext cx="7623174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8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443199492"/>
      </p:ext>
    </p:extLst>
  </p:cSld>
  <p:clrMapOvr>
    <a:masterClrMapping/>
  </p:clrMapOvr>
  <p:transition spd="med"/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4" y="426482"/>
            <a:ext cx="4949826" cy="1906589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2" y="429654"/>
            <a:ext cx="4949826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9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7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9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5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2333068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61039281"/>
      </p:ext>
    </p:extLst>
  </p:cSld>
  <p:clrMapOvr>
    <a:masterClrMapping/>
  </p:clrMapOvr>
  <p:transition spd="med"/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6" y="402336"/>
            <a:ext cx="4949826" cy="5335589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7"/>
            <a:ext cx="11049001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94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35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29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6" y="6477000"/>
            <a:ext cx="4949826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1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94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35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29" indent="-78639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32369064"/>
      </p:ext>
    </p:extLst>
  </p:cSld>
  <p:clrMapOvr>
    <a:masterClrMapping/>
  </p:clrMapOvr>
  <p:transition spd="med"/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1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1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7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499" y="576072"/>
            <a:ext cx="7620000" cy="2859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499" y="4381500"/>
            <a:ext cx="7620000" cy="2857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499" y="8572500"/>
            <a:ext cx="7620000" cy="2857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3"/>
            <a:ext cx="4951413" cy="285750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4" y="8403337"/>
            <a:ext cx="4951410" cy="285750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94425835"/>
      </p:ext>
    </p:extLst>
  </p:cSld>
  <p:clrMapOvr>
    <a:masterClrMapping/>
  </p:clrMapOvr>
  <p:transition spd="med"/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553271282"/>
      </p:ext>
    </p:extLst>
  </p:cSld>
  <p:clrMapOvr>
    <a:masterClrMapping/>
  </p:clrMapOvr>
  <p:transition spd="med"/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935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3"/>
            <a:ext cx="4956176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8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3429000"/>
            <a:ext cx="0" cy="8572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4064455923"/>
      </p:ext>
    </p:extLst>
  </p:cSld>
  <p:clrMapOvr>
    <a:masterClrMapping/>
  </p:clrMapOvr>
  <p:transition spd="med"/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3"/>
            <a:ext cx="4956176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3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3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5999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08060396"/>
      </p:ext>
    </p:extLst>
  </p:cSld>
  <p:clrMapOvr>
    <a:masterClrMapping/>
  </p:clrMapOvr>
  <p:transition spd="med"/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097088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6" cy="40005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0" y="3429000"/>
            <a:ext cx="4942121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1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1" y="576073"/>
            <a:ext cx="1216153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5999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943740"/>
      </p:ext>
    </p:extLst>
  </p:cSld>
  <p:clrMapOvr>
    <a:masterClrMapping/>
  </p:clrMapOvr>
  <p:transition spd="med"/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4949826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1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7" y="384048"/>
            <a:ext cx="4956176" cy="114141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281600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33241"/>
      </p:ext>
    </p:extLst>
  </p:cSld>
  <p:clrMapOvr>
    <a:masterClrMapping/>
  </p:clrMapOvr>
  <p:transition spd="med"/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4"/>
            <a:ext cx="7424927" cy="1906589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3429000"/>
            <a:ext cx="10099675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1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935460"/>
      </p:ext>
    </p:extLst>
  </p:cSld>
  <p:clrMapOvr>
    <a:masterClrMapping/>
  </p:clrMapOvr>
  <p:transition spd="med"/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45825" cy="4573589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499" y="576072"/>
            <a:ext cx="4953002" cy="11431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498" y="576072"/>
            <a:ext cx="4953002" cy="11431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248933"/>
      </p:ext>
    </p:extLst>
  </p:cSld>
  <p:clrMapOvr>
    <a:masterClrMapping/>
  </p:clrMapOvr>
  <p:transition spd="med"/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0" y="576072"/>
            <a:ext cx="4953002" cy="4573589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499" y="569915"/>
            <a:ext cx="4953002" cy="11431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498" y="569915"/>
            <a:ext cx="4953002" cy="11431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481282"/>
      </p:ext>
    </p:extLst>
  </p:cSld>
  <p:clrMapOvr>
    <a:masterClrMapping/>
  </p:clrMapOvr>
  <p:transition spd="med"/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5" y="384048"/>
            <a:ext cx="11039475" cy="4573589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499" y="576072"/>
            <a:ext cx="4953002" cy="1525589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8" y="576072"/>
            <a:ext cx="4959350" cy="1525589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499" y="3429000"/>
            <a:ext cx="4953002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2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656383"/>
      </p:ext>
    </p:extLst>
  </p:cSld>
  <p:clrMapOvr>
    <a:masterClrMapping/>
  </p:clrMapOvr>
  <p:transition spd="med"/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4573589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499" y="576072"/>
            <a:ext cx="4953002" cy="1525589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8" y="576072"/>
            <a:ext cx="4959350" cy="1525589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499" y="3429000"/>
            <a:ext cx="4953002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1" y="3429000"/>
            <a:ext cx="4953002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569891"/>
      </p:ext>
    </p:extLst>
  </p:cSld>
  <p:clrMapOvr>
    <a:masterClrMapping/>
  </p:clrMapOvr>
  <p:transition spd="med"/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51"/>
            <a:ext cx="4949823" cy="1141413"/>
          </a:xfrm>
        </p:spPr>
        <p:txBody>
          <a:bodyPr/>
          <a:lstStyle>
            <a:lvl1pPr>
              <a:lnSpc>
                <a:spcPct val="100000"/>
              </a:lnSpc>
              <a:defRPr sz="63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2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7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0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8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4" y="384048"/>
            <a:ext cx="4956176" cy="114141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2" y="576076"/>
            <a:ext cx="1216153" cy="1214461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1" y="576073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2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263361"/>
      </p:ext>
    </p:extLst>
  </p:cSld>
  <p:clrMapOvr>
    <a:masterClrMapping/>
  </p:clrMapOvr>
  <p:transition spd="med"/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6" y="2478024"/>
            <a:ext cx="6670674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1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1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1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0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1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3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1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2" y="57607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2" y="6477001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1998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7" y="6096000"/>
            <a:ext cx="23244173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918768"/>
      </p:ext>
    </p:extLst>
  </p:cSld>
  <p:clrMapOvr>
    <a:masterClrMapping/>
  </p:clrMapOvr>
  <p:transition spd="med"/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0" y="1682497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5" y="576072"/>
            <a:ext cx="4953002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8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499" y="6667503"/>
            <a:ext cx="4953002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8" y="6667503"/>
            <a:ext cx="4953002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5" y="576072"/>
            <a:ext cx="4956176" cy="1141413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18156"/>
      </p:ext>
    </p:extLst>
  </p:cSld>
  <p:clrMapOvr>
    <a:masterClrMapping/>
  </p:clrMapOvr>
  <p:transition spd="med"/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6" y="1527049"/>
            <a:ext cx="11044241" cy="2276856"/>
          </a:xfrm>
        </p:spPr>
        <p:txBody>
          <a:bodyPr rIns="457200"/>
          <a:lstStyle>
            <a:lvl1pPr>
              <a:lnSpc>
                <a:spcPct val="110000"/>
              </a:lnSpc>
              <a:defRPr sz="63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499" y="569915"/>
            <a:ext cx="4953002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8" y="569915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499" y="6667503"/>
            <a:ext cx="4953002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8" y="6667503"/>
            <a:ext cx="4953002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5" y="576073"/>
            <a:ext cx="4956176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04459"/>
      </p:ext>
    </p:extLst>
  </p:cSld>
  <p:clrMapOvr>
    <a:masterClrMapping/>
  </p:clrMapOvr>
  <p:transition spd="med"/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5" y="576072"/>
            <a:ext cx="4956176" cy="4573589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5"/>
            <a:ext cx="4949823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4" y="6667504"/>
            <a:ext cx="4949823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1" y="6667504"/>
            <a:ext cx="4949823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3" y="6667504"/>
            <a:ext cx="4949823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405040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10613"/>
      </p:ext>
    </p:extLst>
  </p:cSld>
  <p:clrMapOvr>
    <a:masterClrMapping/>
  </p:clrMapOvr>
  <p:transition spd="med"/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6" y="384048"/>
            <a:ext cx="11050588" cy="4573589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5"/>
            <a:ext cx="4949823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4" y="6667504"/>
            <a:ext cx="4949823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1" y="6667504"/>
            <a:ext cx="4949823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3" y="6667504"/>
            <a:ext cx="4949823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117182"/>
      </p:ext>
    </p:extLst>
  </p:cSld>
  <p:clrMapOvr>
    <a:masterClrMapping/>
  </p:clrMapOvr>
  <p:transition spd="med"/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4573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499" y="576072"/>
            <a:ext cx="4953002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8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499" y="6667503"/>
            <a:ext cx="4953002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8" y="6667503"/>
            <a:ext cx="4953002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7" y="576072"/>
            <a:ext cx="4953002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3"/>
            <a:ext cx="4953002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631798"/>
      </p:ext>
    </p:extLst>
  </p:cSld>
  <p:clrMapOvr>
    <a:masterClrMapping/>
  </p:clrMapOvr>
  <p:transition spd="med"/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28590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1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9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499" y="1333501"/>
            <a:ext cx="4953002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9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1"/>
            <a:ext cx="4953002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9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1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9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2" y="7429501"/>
            <a:ext cx="4951413" cy="3792683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9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1"/>
            <a:ext cx="4953002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9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5" cy="403227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2" y="576072"/>
            <a:ext cx="402335" cy="403227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3" y="576072"/>
            <a:ext cx="402335" cy="403227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2"/>
            <a:ext cx="402335" cy="403227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2" y="6694632"/>
            <a:ext cx="402335" cy="403227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3" y="6694632"/>
            <a:ext cx="402335" cy="403227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3" y="6096000"/>
            <a:ext cx="17722849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5999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2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690581"/>
      </p:ext>
    </p:extLst>
  </p:cSld>
  <p:clrMapOvr>
    <a:masterClrMapping/>
  </p:clrMapOvr>
  <p:transition spd="med"/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5" y="384051"/>
            <a:ext cx="11039475" cy="3413125"/>
          </a:xfrm>
        </p:spPr>
        <p:txBody>
          <a:bodyPr rIns="457200"/>
          <a:lstStyle>
            <a:lvl1pPr>
              <a:lnSpc>
                <a:spcPct val="100000"/>
              </a:lnSpc>
              <a:defRPr sz="63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499" y="576074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4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499" y="6667500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0" y="6665978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7" y="6096000"/>
            <a:ext cx="23244173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6096002"/>
            <a:ext cx="0" cy="5905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2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833915"/>
      </p:ext>
    </p:extLst>
  </p:cSld>
  <p:clrMapOvr>
    <a:masterClrMapping/>
  </p:clrMapOvr>
  <p:transition spd="med"/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5"/>
            <a:ext cx="4949823" cy="3413125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499" y="576074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4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499" y="6667500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58" y="6667500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2" cy="4954589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7" y="6096000"/>
            <a:ext cx="23244173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6096002"/>
            <a:ext cx="0" cy="5905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2" y="569915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746532"/>
      </p:ext>
    </p:extLst>
  </p:cSld>
  <p:clrMapOvr>
    <a:masterClrMapping/>
  </p:clrMapOvr>
  <p:transition spd="med"/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5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2" y="569916"/>
            <a:ext cx="11049001" cy="1257458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680952077"/>
      </p:ext>
    </p:extLst>
  </p:cSld>
  <p:clrMapOvr>
    <a:masterClrMapping/>
  </p:clrMapOvr>
  <p:transition spd="med"/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5" y="12904631"/>
            <a:ext cx="273617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5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2" y="0"/>
            <a:ext cx="18291176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747329105"/>
      </p:ext>
    </p:extLst>
  </p:cSld>
  <p:clrMapOvr>
    <a:masterClrMapping/>
  </p:clrMapOvr>
  <p:transition spd="med"/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5" y="12904631"/>
            <a:ext cx="273617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5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4" y="565155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628729228"/>
      </p:ext>
    </p:extLst>
  </p:cSld>
  <p:clrMapOvr>
    <a:masterClrMapping/>
  </p:clrMapOvr>
  <p:transition spd="med"/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2" y="57607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657607"/>
      </p:ext>
    </p:extLst>
  </p:cSld>
  <p:clrMapOvr>
    <a:masterClrMapping/>
  </p:clrMapOvr>
  <p:transition spd="med"/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3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6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2" y="569916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25058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78651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2297"/>
      </p:ext>
    </p:extLst>
  </p:cSld>
  <p:clrMapOvr>
    <a:masterClrMapping/>
  </p:clrMapOvr>
  <p:transition spd="med"/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39477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3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3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6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69062"/>
      </p:ext>
    </p:extLst>
  </p:cSld>
  <p:clrMapOvr>
    <a:masterClrMapping/>
  </p:clrMapOvr>
  <p:transition spd="med"/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3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3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2" y="3429000"/>
            <a:ext cx="4953000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875422"/>
      </p:ext>
    </p:extLst>
  </p:cSld>
  <p:clrMapOvr>
    <a:masterClrMapping/>
  </p:clrMapOvr>
  <p:transition spd="med"/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4949826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9" y="3429000"/>
            <a:ext cx="495300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7" y="3429000"/>
            <a:ext cx="4959350" cy="8572501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2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5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7" indent="-182882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6" cy="114141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499" y="576074"/>
            <a:ext cx="1216153" cy="1214461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1" y="576073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337052"/>
      </p:ext>
    </p:extLst>
  </p:cSld>
  <p:clrMapOvr>
    <a:masterClrMapping/>
  </p:clrMapOvr>
  <p:transition spd="med"/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2478024"/>
            <a:ext cx="6670674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1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3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3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41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82" indent="-402341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499" y="57607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3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499" y="6477001"/>
            <a:ext cx="1216153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2001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340137"/>
      </p:ext>
    </p:extLst>
  </p:cSld>
  <p:clrMapOvr>
    <a:masterClrMapping/>
  </p:clrMapOvr>
  <p:transition spd="med"/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7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6" y="57607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6" cy="1141413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864520"/>
      </p:ext>
    </p:extLst>
  </p:cSld>
  <p:clrMapOvr>
    <a:masterClrMapping/>
  </p:clrMapOvr>
  <p:transition spd="med"/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9"/>
            <a:ext cx="11044238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6991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3"/>
            <a:ext cx="4956176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559400"/>
      </p:ext>
    </p:extLst>
  </p:cSld>
  <p:clrMapOvr>
    <a:masterClrMapping/>
  </p:clrMapOvr>
  <p:transition spd="med"/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3"/>
            <a:ext cx="4956176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665683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722542"/>
      </p:ext>
    </p:extLst>
  </p:cSld>
  <p:clrMapOvr>
    <a:masterClrMapping/>
  </p:clrMapOvr>
  <p:transition spd="med"/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50588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665683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2"/>
            <a:ext cx="4949826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713947"/>
      </p:ext>
    </p:extLst>
  </p:cSld>
  <p:clrMapOvr>
    <a:masterClrMapping/>
  </p:clrMapOvr>
  <p:transition spd="med"/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4573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8" y="576072"/>
            <a:ext cx="495300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2" y="6667503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309559"/>
      </p:ext>
    </p:extLst>
  </p:cSld>
  <p:clrMapOvr>
    <a:masterClrMapping/>
  </p:clrMapOvr>
  <p:transition spd="med"/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1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3" y="1333501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2" y="1333501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1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2" y="7429499"/>
            <a:ext cx="4951413" cy="3792683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2" y="7429501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9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7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76" indent="-219459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2" y="57607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2" y="669463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3"/>
            <a:ext cx="402335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3" y="6096000"/>
            <a:ext cx="17722849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5999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133700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828484"/>
      </p:ext>
    </p:extLst>
  </p:cSld>
  <p:clrMapOvr>
    <a:masterClrMapping/>
  </p:clrMapOvr>
  <p:transition spd="med"/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5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6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6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3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1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6096002"/>
            <a:ext cx="0" cy="5905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025597"/>
      </p:ext>
    </p:extLst>
  </p:cSld>
  <p:clrMapOvr>
    <a:masterClrMapping/>
  </p:clrMapOvr>
  <p:transition spd="med"/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3413125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6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6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2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1" y="6667501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6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5999" y="6096002"/>
            <a:ext cx="0" cy="590550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6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9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673252"/>
      </p:ext>
    </p:extLst>
  </p:cSld>
  <p:clrMapOvr>
    <a:masterClrMapping/>
  </p:clrMapOvr>
  <p:transition spd="med"/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499" y="569915"/>
            <a:ext cx="11049001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754998726"/>
      </p:ext>
    </p:extLst>
  </p:cSld>
  <p:clrMapOvr>
    <a:masterClrMapping/>
  </p:clrMapOvr>
  <p:transition spd="med"/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6" y="12904628"/>
            <a:ext cx="273614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5999" y="0"/>
            <a:ext cx="18291176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488139331"/>
      </p:ext>
    </p:extLst>
  </p:cSld>
  <p:clrMapOvr>
    <a:masterClrMapping/>
  </p:clrMapOvr>
  <p:transition spd="med"/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6" y="12904628"/>
            <a:ext cx="273614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6" cy="8572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2" y="565152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68948926"/>
      </p:ext>
    </p:extLst>
  </p:cSld>
  <p:clrMapOvr>
    <a:masterClrMapping/>
  </p:clrMapOvr>
  <p:transition spd="med"/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6" y="12904628"/>
            <a:ext cx="273614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392023443"/>
      </p:ext>
    </p:extLst>
  </p:cSld>
  <p:clrMapOvr>
    <a:masterClrMapping/>
  </p:clrMapOvr>
  <p:transition spd="med"/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6" y="12904628"/>
            <a:ext cx="273614" cy="2462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6" y="569913"/>
            <a:ext cx="23244176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942559570"/>
      </p:ext>
    </p:extLst>
  </p:cSld>
  <p:clrMapOvr>
    <a:masterClrMapping/>
  </p:clrMapOvr>
  <p:transition spd="med"/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3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2" y="61214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2" y="9525003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1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2" y="2667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1" y="61214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7" y="61214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1" y="9525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7" y="9525003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1" y="2667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7" y="2667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5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9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1" indent="-25598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517002"/>
      </p:ext>
    </p:extLst>
  </p:cSld>
  <p:clrMapOvr>
    <a:masterClrMapping/>
  </p:clrMapOvr>
  <p:transition spd="med"/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1525589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2" y="61214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2" y="9525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1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2" y="2667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1" y="61214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7" y="61214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1" y="9525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7" y="9525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1" y="2667000"/>
            <a:ext cx="2473325" cy="2476501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3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7" y="2667000"/>
            <a:ext cx="5708650" cy="247650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5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70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106" indent="-256035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882957"/>
      </p:ext>
    </p:extLst>
  </p:cSld>
  <p:clrMapOvr>
    <a:masterClrMapping/>
  </p:clrMapOvr>
  <p:transition spd="med"/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6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53161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56091"/>
      </p:ext>
    </p:extLst>
  </p:cSld>
  <p:clrMapOvr>
    <a:masterClrMapping/>
  </p:clrMapOvr>
  <p:transition spd="med"/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5" y="384048"/>
            <a:ext cx="4956176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397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498" y="569915"/>
            <a:ext cx="4953002" cy="11431589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6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3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9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799991"/>
      </p:ext>
    </p:extLst>
  </p:cSld>
  <p:clrMapOvr>
    <a:masterClrMapping/>
  </p:clrMapOvr>
  <p:transition spd="med"/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6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2" y="569916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363198"/>
      </p:ext>
    </p:extLst>
  </p:cSld>
  <p:clrMapOvr>
    <a:masterClrMapping/>
  </p:clrMapOvr>
  <p:transition spd="med"/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746808"/>
      </p:ext>
    </p:extLst>
  </p:cSld>
  <p:clrMapOvr>
    <a:masterClrMapping/>
  </p:clrMapOvr>
  <p:transition spd="med"/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5" y="384048"/>
            <a:ext cx="4956176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397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7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498" y="569915"/>
            <a:ext cx="4953002" cy="11431589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6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3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9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5" y="12804777"/>
            <a:ext cx="4956176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499" y="569915"/>
            <a:ext cx="4953002" cy="11431589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6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3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9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2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491809"/>
      </p:ext>
    </p:extLst>
  </p:cSld>
  <p:clrMapOvr>
    <a:masterClrMapping/>
  </p:clrMapOvr>
  <p:transition spd="med"/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6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2" y="569916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5" y="12804777"/>
            <a:ext cx="4956176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6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6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12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7" indent="-14630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299073"/>
      </p:ext>
    </p:extLst>
  </p:cSld>
  <p:clrMapOvr>
    <a:masterClrMapping/>
  </p:clrMapOvr>
  <p:transition spd="med"/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2" y="6168463"/>
            <a:ext cx="3456431" cy="137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701646"/>
      </p:ext>
    </p:extLst>
  </p:cSld>
  <p:clrMapOvr>
    <a:masterClrMapping/>
  </p:clrMapOvr>
  <p:transition spd="med"/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6706473" y="3316224"/>
            <a:ext cx="17071023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2022 / © 2022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852599"/>
      </p:ext>
    </p:extLst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2022 / © 2022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325008"/>
      </p:ext>
    </p:extLst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85292" y="585216"/>
            <a:ext cx="11023003" cy="2145792"/>
          </a:xfrm>
        </p:spPr>
        <p:txBody>
          <a:bodyPr/>
          <a:lstStyle>
            <a:lvl1pPr>
              <a:defRPr sz="426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365807" y="3023616"/>
            <a:ext cx="11218101" cy="8965184"/>
          </a:xfrm>
        </p:spPr>
        <p:txBody>
          <a:bodyPr/>
          <a:lstStyle>
            <a:lvl1pPr>
              <a:lnSpc>
                <a:spcPct val="90000"/>
              </a:lnSpc>
              <a:defRPr sz="25600" b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3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2021 / © 2021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180117"/>
      </p:ext>
    </p:extLst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6288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3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40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416544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4" name="Straight Connector 23" descr="Vertical column divider">
            <a:extLst>
              <a:ext uri="{FF2B5EF4-FFF2-40B4-BE49-F238E27FC236}">
                <a16:creationId xmlns:a16="http://schemas.microsoft.com/office/drawing/2014/main" id="{B5CBE6E3-0E18-8A57-578D-D314948AF14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5" descr="Place icon here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8" name="Straight Connector 27" descr="Vertical column divider">
            <a:extLst>
              <a:ext uri="{FF2B5EF4-FFF2-40B4-BE49-F238E27FC236}">
                <a16:creationId xmlns:a16="http://schemas.microsoft.com/office/drawing/2014/main" id="{52FF3B59-8BBA-8C99-9D4D-743723E434F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5" descr="Place icon here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7" name="Straight Connector 26" descr="Vertical column divider">
            <a:extLst>
              <a:ext uri="{FF2B5EF4-FFF2-40B4-BE49-F238E27FC236}">
                <a16:creationId xmlns:a16="http://schemas.microsoft.com/office/drawing/2014/main" id="{47200B05-7E36-4E03-3739-0BA9837646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Picture Placeholder 15" descr="Place icon here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3" name="Straight Connector 22" descr="Horizontal row divider">
            <a:extLst>
              <a:ext uri="{FF2B5EF4-FFF2-40B4-BE49-F238E27FC236}">
                <a16:creationId xmlns:a16="http://schemas.microsoft.com/office/drawing/2014/main" id="{252CDB94-BA57-B58F-95F0-D406FE34BB4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Picture Placeholder 15" descr="Place icon here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Picture Placeholder 15" descr="Place icon here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15" descr="Place icon here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05542"/>
      </p:ext>
    </p:extLst>
  </p:cSld>
  <p:clrMapOvr>
    <a:masterClrMapping/>
  </p:clrMapOvr>
  <p:transition spd="med"/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28" tIns="91428" rIns="91428" bIns="9142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21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3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40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948983"/>
      </p:ext>
    </p:extLst>
  </p:cSld>
  <p:clrMapOvr>
    <a:masterClrMapping/>
  </p:clrMapOvr>
  <p:transition spd="med"/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639980"/>
      </p:ext>
    </p:extLst>
  </p:cSld>
  <p:clrMapOvr>
    <a:masterClrMapping/>
  </p:clrMapOvr>
  <p:transition spd="med"/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9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133155"/>
      </p:ext>
    </p:extLst>
  </p:cSld>
  <p:clrMapOvr>
    <a:masterClrMapping/>
  </p:clrMapOvr>
  <p:transition spd="med"/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1" y="569914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8"/>
            <a:ext cx="10101071" cy="10479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578387"/>
      </p:ext>
    </p:extLst>
  </p:cSld>
  <p:clrMapOvr>
    <a:masterClrMapping/>
  </p:clrMapOvr>
  <p:transition spd="med"/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1" y="569914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1527048"/>
            <a:ext cx="10099675" cy="9337676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95939"/>
      </p:ext>
    </p:extLst>
  </p:cSld>
  <p:clrMapOvr>
    <a:masterClrMapping/>
  </p:clrMapOvr>
  <p:transition spd="med"/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4956175" cy="4573588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4"/>
            <a:ext cx="4953001" cy="11431588"/>
          </a:xfrm>
        </p:spPr>
        <p:txBody>
          <a:bodyPr/>
          <a:lstStyle>
            <a:lvl1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6" y="569914"/>
            <a:ext cx="4949824" cy="11431588"/>
          </a:xfrm>
        </p:spPr>
        <p:txBody>
          <a:bodyPr/>
          <a:lstStyle>
            <a:lvl1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981512"/>
      </p:ext>
    </p:extLst>
  </p:cSld>
  <p:clrMapOvr>
    <a:masterClrMapping/>
  </p:clrMapOvr>
  <p:transition spd="med"/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2859088"/>
          </a:xfrm>
        </p:spPr>
        <p:txBody>
          <a:bodyPr rIns="457200"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987561"/>
      </p:ext>
    </p:extLst>
  </p:cSld>
  <p:clrMapOvr>
    <a:masterClrMapping/>
  </p:clrMapOvr>
  <p:transition spd="med"/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6" y="420624"/>
            <a:ext cx="17141826" cy="8191500"/>
          </a:xfrm>
        </p:spPr>
        <p:txBody>
          <a:bodyPr/>
          <a:lstStyle>
            <a:lvl1pPr>
              <a:defRPr sz="17196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773667"/>
      </p:ext>
    </p:extLst>
  </p:cSld>
  <p:clrMapOvr>
    <a:masterClrMapping/>
  </p:clrMapOvr>
  <p:transition spd="med"/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8"/>
            <a:ext cx="9909174" cy="2859088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4" cy="8574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 marL="585098" indent="-585098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2pPr>
            <a:lvl3pPr marL="1097060" indent="-585098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3pPr>
            <a:lvl4pPr marL="1755296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541432"/>
      </p:ext>
    </p:extLst>
  </p:cSld>
  <p:clrMapOvr>
    <a:masterClrMapping/>
  </p:clrMapOvr>
  <p:transition spd="med"/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1" cy="9717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59439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12172"/>
      </p:ext>
    </p:extLst>
  </p:cSld>
  <p:clrMapOvr>
    <a:masterClrMapping/>
  </p:clrMapOvr>
  <p:transition spd="med"/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9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794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1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794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576072"/>
            <a:ext cx="7623174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8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466800"/>
      </p:ext>
    </p:extLst>
  </p:cSld>
  <p:clrMapOvr>
    <a:masterClrMapping/>
  </p:clrMapOvr>
  <p:transition spd="med"/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5" y="426482"/>
            <a:ext cx="4949824" cy="1906588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2" y="429655"/>
            <a:ext cx="4949824" cy="1903414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6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5"/>
            <a:ext cx="4953001" cy="9666846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2333069"/>
            <a:ext cx="4953001" cy="9666846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07669"/>
      </p:ext>
    </p:extLst>
  </p:cSld>
  <p:clrMapOvr>
    <a:masterClrMapping/>
  </p:clrMapOvr>
  <p:transition spd="med"/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6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4" cy="53355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1" y="402336"/>
            <a:ext cx="11049000" cy="53355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1pPr>
            <a:lvl2pPr marL="78622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2pPr>
            <a:lvl3pPr marL="149931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3pPr>
            <a:lvl4pPr marL="2285542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4" cy="5334000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1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1pPr>
            <a:lvl2pPr marL="78622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2pPr>
            <a:lvl3pPr marL="149931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3pPr>
            <a:lvl4pPr marL="2285542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134858"/>
      </p:ext>
    </p:extLst>
  </p:cSld>
  <p:clrMapOvr>
    <a:masterClrMapping/>
  </p:clrMapOvr>
  <p:transition spd="med"/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8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6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3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3" y="8403337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085592"/>
      </p:ext>
    </p:extLst>
  </p:cSld>
  <p:clrMapOvr>
    <a:masterClrMapping/>
  </p:clrMapOvr>
  <p:transition spd="med"/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880466"/>
      </p:ext>
    </p:extLst>
  </p:cSld>
  <p:clrMapOvr>
    <a:masterClrMapping/>
  </p:clrMapOvr>
  <p:transition spd="med"/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1" y="576072"/>
            <a:ext cx="4956175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3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1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71847"/>
      </p:ext>
    </p:extLst>
  </p:cSld>
  <p:clrMapOvr>
    <a:masterClrMapping/>
  </p:clrMapOvr>
  <p:transition spd="med"/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1" y="576072"/>
            <a:ext cx="4956175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909875"/>
      </p:ext>
    </p:extLst>
  </p:cSld>
  <p:clrMapOvr>
    <a:masterClrMapping/>
  </p:clrMapOvr>
  <p:transition spd="med"/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097088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2" y="3429000"/>
            <a:ext cx="494211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1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5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1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635609"/>
      </p:ext>
    </p:extLst>
  </p:cSld>
  <p:clrMapOvr>
    <a:masterClrMapping/>
  </p:clrMapOvr>
  <p:transition spd="med"/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8"/>
            <a:ext cx="4949824" cy="1141412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1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7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180721"/>
      </p:ext>
    </p:extLst>
  </p:cSld>
  <p:clrMapOvr>
    <a:masterClrMapping/>
  </p:clrMapOvr>
  <p:transition spd="med"/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857717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12167"/>
      </p:ext>
    </p:extLst>
  </p:cSld>
  <p:clrMapOvr>
    <a:masterClrMapping/>
  </p:clrMapOvr>
  <p:transition spd="med"/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45824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499" y="576072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324615"/>
      </p:ext>
    </p:extLst>
  </p:cSld>
  <p:clrMapOvr>
    <a:masterClrMapping/>
  </p:clrMapOvr>
  <p:transition spd="med"/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576072"/>
            <a:ext cx="4953001" cy="4573588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4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499" y="569914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751922"/>
      </p:ext>
    </p:extLst>
  </p:cSld>
  <p:clrMapOvr>
    <a:masterClrMapping/>
  </p:clrMapOvr>
  <p:transition spd="med"/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39475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4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786955"/>
      </p:ext>
    </p:extLst>
  </p:cSld>
  <p:clrMapOvr>
    <a:masterClrMapping/>
  </p:clrMapOvr>
  <p:transition spd="med"/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8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91519"/>
      </p:ext>
    </p:extLst>
  </p:cSld>
  <p:clrMapOvr>
    <a:masterClrMapping/>
  </p:clrMapOvr>
  <p:transition spd="med"/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9"/>
            <a:ext cx="4949824" cy="1141414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1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3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1" y="576073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5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3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975805"/>
      </p:ext>
    </p:extLst>
  </p:cSld>
  <p:clrMapOvr>
    <a:masterClrMapping/>
  </p:clrMapOvr>
  <p:transition spd="med"/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2478024"/>
            <a:ext cx="6670674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1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2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1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1999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6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622723"/>
      </p:ext>
    </p:extLst>
  </p:cSld>
  <p:clrMapOvr>
    <a:masterClrMapping/>
  </p:clrMapOvr>
  <p:transition spd="med"/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9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4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040695"/>
      </p:ext>
    </p:extLst>
  </p:cSld>
  <p:clrMapOvr>
    <a:masterClrMapping/>
  </p:clrMapOvr>
  <p:transition spd="med"/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1527048"/>
            <a:ext cx="11044240" cy="2276856"/>
          </a:xfrm>
        </p:spPr>
        <p:txBody>
          <a:bodyPr rIns="457200"/>
          <a:lstStyle>
            <a:lvl1pPr>
              <a:lnSpc>
                <a:spcPct val="11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4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69914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9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4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298180"/>
      </p:ext>
    </p:extLst>
  </p:cSld>
  <p:clrMapOvr>
    <a:masterClrMapping/>
  </p:clrMapOvr>
  <p:transition spd="med"/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56175" cy="4573588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665683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2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049697"/>
      </p:ext>
    </p:extLst>
  </p:cSld>
  <p:clrMapOvr>
    <a:masterClrMapping/>
  </p:clrMapOvr>
  <p:transition spd="med"/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9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665683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3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37483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Picture Placeholder 10" descr="Place imagery here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836230"/>
      </p:ext>
    </p:extLst>
  </p:cSld>
  <p:clrMapOvr>
    <a:masterClrMapping/>
  </p:clrMapOvr>
  <p:transition spd="med"/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9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343437"/>
      </p:ext>
    </p:extLst>
  </p:cSld>
  <p:clrMapOvr>
    <a:masterClrMapping/>
  </p:clrMapOvr>
  <p:transition spd="med"/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8590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1333500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2" y="7429501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3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2" y="576073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2" y="576073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2" y="6694631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2" y="6694631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1" y="6096000"/>
            <a:ext cx="17722849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6000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293869"/>
      </p:ext>
    </p:extLst>
  </p:cSld>
  <p:clrMapOvr>
    <a:masterClrMapping/>
  </p:clrMapOvr>
  <p:transition spd="med"/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4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4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1" y="6665976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7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806414"/>
      </p:ext>
    </p:extLst>
  </p:cSld>
  <p:clrMapOvr>
    <a:masterClrMapping/>
  </p:clrMapOvr>
  <p:transition spd="med"/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3"/>
            <a:ext cx="4949824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4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4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59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7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559681"/>
      </p:ext>
    </p:extLst>
  </p:cSld>
  <p:clrMapOvr>
    <a:masterClrMapping/>
  </p:clrMapOvr>
  <p:transition spd="med"/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1" y="569914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051419973"/>
      </p:ext>
    </p:extLst>
  </p:cSld>
  <p:clrMapOvr>
    <a:masterClrMapping/>
  </p:clrMapOvr>
  <p:transition spd="med"/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43161" y="12904629"/>
            <a:ext cx="269339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1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147875349"/>
      </p:ext>
    </p:extLst>
  </p:cSld>
  <p:clrMapOvr>
    <a:masterClrMapping/>
  </p:clrMapOvr>
  <p:transition spd="med"/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43161" y="12904629"/>
            <a:ext cx="269339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1" y="565153"/>
            <a:ext cx="17151351" cy="1257935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293210602"/>
      </p:ext>
    </p:extLst>
  </p:cSld>
  <p:clrMapOvr>
    <a:masterClrMapping/>
  </p:clrMapOvr>
  <p:transition spd="med"/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43161" y="12904629"/>
            <a:ext cx="269339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783680025"/>
      </p:ext>
    </p:extLst>
  </p:cSld>
  <p:clrMapOvr>
    <a:masterClrMapping/>
  </p:clrMapOvr>
  <p:transition spd="med"/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43161" y="12904629"/>
            <a:ext cx="269339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6" y="569914"/>
            <a:ext cx="23244174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322224461"/>
      </p:ext>
    </p:extLst>
  </p:cSld>
  <p:clrMapOvr>
    <a:masterClrMapping/>
  </p:clrMapOvr>
  <p:transition spd="med"/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4" y="61214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2" y="61214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4" y="95250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2" y="9525002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4" y="2667000"/>
            <a:ext cx="2473324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2" y="26670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2" y="61214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6" y="61214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2" y="95250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6" y="9525002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2" y="26670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6" y="26670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547832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 descr="Place imagery here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154425"/>
      </p:ext>
    </p:extLst>
  </p:cSld>
  <p:clrMapOvr>
    <a:masterClrMapping/>
  </p:clrMapOvr>
  <p:transition spd="med"/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4"/>
            <a:ext cx="17145000" cy="1143158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370239"/>
      </p:ext>
    </p:extLst>
  </p:cSld>
  <p:clrMapOvr>
    <a:masterClrMapping/>
  </p:clrMapOvr>
  <p:transition spd="med"/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4" y="384048"/>
            <a:ext cx="4956175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499" y="569914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377651"/>
      </p:ext>
    </p:extLst>
  </p:cSld>
  <p:clrMapOvr>
    <a:masterClrMapping/>
  </p:clrMapOvr>
  <p:transition spd="med"/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217157"/>
      </p:ext>
    </p:extLst>
  </p:cSld>
  <p:clrMapOvr>
    <a:masterClrMapping/>
  </p:clrMapOvr>
  <p:transition spd="med"/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4" y="384048"/>
            <a:ext cx="4956175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499" y="569914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5" y="12804776"/>
            <a:ext cx="4956175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4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874084"/>
      </p:ext>
    </p:extLst>
  </p:cSld>
  <p:clrMapOvr>
    <a:masterClrMapping/>
  </p:clrMapOvr>
  <p:transition spd="med"/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2" y="6168461"/>
            <a:ext cx="3456432" cy="137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63662"/>
      </p:ext>
    </p:extLst>
  </p:cSld>
  <p:clrMapOvr>
    <a:masterClrMapping/>
  </p:clrMapOvr>
  <p:transition spd="med"/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oxes, 4 stacked, lar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1527048"/>
            <a:ext cx="11044240" cy="2276856"/>
          </a:xfrm>
        </p:spPr>
        <p:txBody>
          <a:bodyPr rIns="457200"/>
          <a:lstStyle>
            <a:lvl1pPr>
              <a:lnSpc>
                <a:spcPct val="100000"/>
              </a:lnSpc>
              <a:defRPr sz="6398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 b="0" i="0">
                <a:latin typeface="IBM Plex Sans Light" panose="020B040305020300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4" y="385200"/>
            <a:ext cx="4956175" cy="44805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 Light" panose="020B04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BEE7923F-2C08-E17F-72B0-F41C361C53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28029" y="576075"/>
            <a:ext cx="4963922" cy="5145086"/>
          </a:xfrm>
          <a:prstGeom prst="rect">
            <a:avLst/>
          </a:prstGeom>
        </p:spPr>
        <p:txBody>
          <a:bodyPr/>
          <a:lstStyle>
            <a:lvl1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4F52302E-5C35-DCB5-2D11-CC0BE75371A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8799750" y="576075"/>
            <a:ext cx="4963922" cy="5145086"/>
          </a:xfrm>
          <a:prstGeom prst="rect">
            <a:avLst/>
          </a:prstGeom>
        </p:spPr>
        <p:txBody>
          <a:bodyPr/>
          <a:lstStyle>
            <a:lvl1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44BCD2A-7E42-10EE-E251-907F955BFCE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728029" y="6667500"/>
            <a:ext cx="4963922" cy="4953000"/>
          </a:xfrm>
          <a:prstGeom prst="rect">
            <a:avLst/>
          </a:prstGeom>
        </p:spPr>
        <p:txBody>
          <a:bodyPr/>
          <a:lstStyle>
            <a:lvl1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FEF5B836-0687-FE12-9EE1-7B2CB11245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8799750" y="6667500"/>
            <a:ext cx="4963922" cy="4953000"/>
          </a:xfrm>
          <a:prstGeom prst="rect">
            <a:avLst/>
          </a:prstGeom>
        </p:spPr>
        <p:txBody>
          <a:bodyPr/>
          <a:lstStyle>
            <a:lvl1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808089968"/>
      </p:ext>
    </p:extLst>
  </p:cSld>
  <p:clrMapOvr>
    <a:masterClrMapping/>
  </p:clrMapOvr>
  <p:transition spd="med"/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, 4 columns, dividers, 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5200"/>
            <a:ext cx="4949824" cy="1525588"/>
          </a:xfrm>
        </p:spPr>
        <p:txBody>
          <a:bodyPr/>
          <a:lstStyle>
            <a:lvl1pPr>
              <a:lnSpc>
                <a:spcPct val="100000"/>
              </a:lnSpc>
              <a:defRPr sz="6398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1" y="576072"/>
            <a:ext cx="4956175" cy="152558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152558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152558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00000"/>
              </a:lnSpc>
              <a:spcBef>
                <a:spcPts val="0"/>
              </a:spcBef>
              <a:defRPr sz="4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 Light" panose="020B04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>
            <a:lvl1pPr>
              <a:defRPr b="0" i="0">
                <a:latin typeface="IBM Plex Sans Light" panose="020B040305020300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4F49B39-EB32-770F-5644-D3D9387107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67500" y="3429000"/>
            <a:ext cx="4963922" cy="8572500"/>
          </a:xfrm>
          <a:prstGeom prst="rect">
            <a:avLst/>
          </a:prstGeom>
        </p:spPr>
        <p:txBody>
          <a:bodyPr/>
          <a:lstStyle>
            <a:lvl1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5D25B5E4-5513-DB6F-04BF-4A2A85E8576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739221" y="3429002"/>
            <a:ext cx="4963922" cy="8572500"/>
          </a:xfrm>
          <a:prstGeom prst="rect">
            <a:avLst/>
          </a:prstGeom>
        </p:spPr>
        <p:txBody>
          <a:bodyPr/>
          <a:lstStyle>
            <a:lvl1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EC86775E-92B8-3897-2210-2993F34BA62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8859501" y="3429002"/>
            <a:ext cx="4963922" cy="8572500"/>
          </a:xfrm>
          <a:prstGeom prst="rect">
            <a:avLst/>
          </a:prstGeom>
        </p:spPr>
        <p:txBody>
          <a:bodyPr/>
          <a:lstStyle>
            <a:lvl1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670443589"/>
      </p:ext>
    </p:extLst>
  </p:cSld>
  <p:clrMapOvr>
    <a:masterClrMapping/>
  </p:clrMapOvr>
  <p:transition spd="med"/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o or imagery, half, ins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5200"/>
            <a:ext cx="4949824" cy="1525588"/>
          </a:xfrm>
        </p:spPr>
        <p:txBody>
          <a:bodyPr/>
          <a:lstStyle>
            <a:lvl1pPr>
              <a:lnSpc>
                <a:spcPct val="100000"/>
              </a:lnSpc>
              <a:defRPr sz="6398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 b="0" i="0">
                <a:latin typeface="IBM Plex Sans Light" panose="020B040305020300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1" y="569914"/>
            <a:ext cx="11049000" cy="12574588"/>
          </a:xfrm>
          <a:prstGeom prst="rect">
            <a:avLst/>
          </a:prstGeom>
          <a:solidFill>
            <a:srgbClr val="E0E0E0"/>
          </a:solidFill>
        </p:spPr>
        <p:txBody>
          <a:bodyPr anchor="ctr"/>
          <a:lstStyle>
            <a:lvl1pPr algn="ctr">
              <a:defRPr b="0" i="0">
                <a:solidFill>
                  <a:schemeClr val="accent5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F97050FE-79BA-7876-7C87-1EBC54ABDE3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52011" y="3429000"/>
            <a:ext cx="4972489" cy="8572500"/>
          </a:xfrm>
          <a:prstGeom prst="rect">
            <a:avLst/>
          </a:prstGeom>
        </p:spPr>
        <p:txBody>
          <a:bodyPr/>
          <a:lstStyle>
            <a:lvl1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327534" indent="-327534" defTabSz="1161056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658668" indent="-327534" defTabSz="1161056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986202" indent="-327534" defTabSz="1161056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F1D7D74-3344-9F6B-7157-4A7E1AB4834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69089" y="3429000"/>
            <a:ext cx="4972489" cy="8572500"/>
          </a:xfrm>
          <a:prstGeom prst="rect">
            <a:avLst/>
          </a:prstGeom>
        </p:spPr>
        <p:txBody>
          <a:bodyPr/>
          <a:lstStyle>
            <a:lvl1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327534" indent="-327534" defTabSz="1161056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658668" indent="-327534" defTabSz="1161056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986202" indent="-327534" defTabSz="1161056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50645592"/>
      </p:ext>
    </p:extLst>
  </p:cSld>
  <p:clrMapOvr>
    <a:masterClrMapping/>
  </p:clrMapOvr>
  <p:transition spd="med"/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98304"/>
      </p:ext>
    </p:extLst>
  </p:cSld>
  <p:clrMapOvr>
    <a:masterClrMapping/>
  </p:clrMapOvr>
  <p:transition spd="med"/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870473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68506"/>
      </p:ext>
    </p:extLst>
  </p:cSld>
  <p:clrMapOvr>
    <a:masterClrMapping/>
  </p:clrMapOvr>
  <p:transition spd="med"/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041086"/>
      </p:ext>
    </p:extLst>
  </p:cSld>
  <p:clrMapOvr>
    <a:masterClrMapping/>
  </p:clrMapOvr>
  <p:transition spd="med"/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640865"/>
      </p:ext>
    </p:extLst>
  </p:cSld>
  <p:clrMapOvr>
    <a:masterClrMapping/>
  </p:clrMapOvr>
  <p:transition spd="med"/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21727"/>
      </p:ext>
    </p:extLst>
  </p:cSld>
  <p:clrMapOvr>
    <a:masterClrMapping/>
  </p:clrMapOvr>
  <p:transition spd="med"/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06731"/>
      </p:ext>
    </p:extLst>
  </p:cSld>
  <p:clrMapOvr>
    <a:masterClrMapping/>
  </p:clrMapOvr>
  <p:transition spd="med"/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012007"/>
      </p:ext>
    </p:extLst>
  </p:cSld>
  <p:clrMapOvr>
    <a:masterClrMapping/>
  </p:clrMapOvr>
  <p:transition spd="med"/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733359"/>
      </p:ext>
    </p:extLst>
  </p:cSld>
  <p:clrMapOvr>
    <a:masterClrMapping/>
  </p:clrMapOvr>
  <p:transition spd="med"/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201687"/>
      </p:ext>
    </p:extLst>
  </p:cSld>
  <p:clrMapOvr>
    <a:masterClrMapping/>
  </p:clrMapOvr>
  <p:transition spd="med"/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322830"/>
      </p:ext>
    </p:extLst>
  </p:cSld>
  <p:clrMapOvr>
    <a:masterClrMapping/>
  </p:clrMapOvr>
  <p:transition spd="med"/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587919"/>
      </p:ext>
    </p:extLst>
  </p:cSld>
  <p:clrMapOvr>
    <a:masterClrMapping/>
  </p:clrMapOvr>
  <p:transition spd="med"/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7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863574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270910"/>
      </p:ext>
    </p:extLst>
  </p:cSld>
  <p:clrMapOvr>
    <a:masterClrMapping/>
  </p:clrMapOvr>
  <p:transition spd="med"/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53459"/>
      </p:ext>
    </p:extLst>
  </p:cSld>
  <p:clrMapOvr>
    <a:masterClrMapping/>
  </p:clrMapOvr>
  <p:transition spd="med"/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40637"/>
      </p:ext>
    </p:extLst>
  </p:cSld>
  <p:clrMapOvr>
    <a:masterClrMapping/>
  </p:clrMapOvr>
  <p:transition spd="med"/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88347"/>
      </p:ext>
    </p:extLst>
  </p:cSld>
  <p:clrMapOvr>
    <a:masterClrMapping/>
  </p:clrMapOvr>
  <p:transition spd="med"/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861224"/>
      </p:ext>
    </p:extLst>
  </p:cSld>
  <p:clrMapOvr>
    <a:masterClrMapping/>
  </p:clrMapOvr>
  <p:transition spd="med"/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344018"/>
      </p:ext>
    </p:extLst>
  </p:cSld>
  <p:clrMapOvr>
    <a:masterClrMapping/>
  </p:clrMapOvr>
  <p:transition spd="med"/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061697"/>
      </p:ext>
    </p:extLst>
  </p:cSld>
  <p:clrMapOvr>
    <a:masterClrMapping/>
  </p:clrMapOvr>
  <p:transition spd="med"/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141607"/>
      </p:ext>
    </p:extLst>
  </p:cSld>
  <p:clrMapOvr>
    <a:masterClrMapping/>
  </p:clrMapOvr>
  <p:transition spd="med"/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720357"/>
      </p:ext>
    </p:extLst>
  </p:cSld>
  <p:clrMapOvr>
    <a:masterClrMapping/>
  </p:clrMapOvr>
  <p:transition spd="med"/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261809"/>
      </p:ext>
    </p:extLst>
  </p:cSld>
  <p:clrMapOvr>
    <a:masterClrMapping/>
  </p:clrMapOvr>
  <p:transition spd="med"/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18951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174950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7694905"/>
      </p:ext>
    </p:extLst>
  </p:cSld>
  <p:clrMapOvr>
    <a:masterClrMapping/>
  </p:clrMapOvr>
  <p:transition spd="med"/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446472"/>
      </p:ext>
    </p:extLst>
  </p:cSld>
  <p:clrMapOvr>
    <a:masterClrMapping/>
  </p:clrMapOvr>
  <p:transition spd="med"/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620845"/>
      </p:ext>
    </p:extLst>
  </p:cSld>
  <p:clrMapOvr>
    <a:masterClrMapping/>
  </p:clrMapOvr>
  <p:transition spd="med"/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412272"/>
      </p:ext>
    </p:extLst>
  </p:cSld>
  <p:clrMapOvr>
    <a:masterClrMapping/>
  </p:clrMapOvr>
  <p:transition spd="med"/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370374"/>
      </p:ext>
    </p:extLst>
  </p:cSld>
  <p:clrMapOvr>
    <a:masterClrMapping/>
  </p:clrMapOvr>
  <p:transition spd="med"/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188959"/>
      </p:ext>
    </p:extLst>
  </p:cSld>
  <p:clrMapOvr>
    <a:masterClrMapping/>
  </p:clrMapOvr>
  <p:transition spd="med"/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426988"/>
      </p:ext>
    </p:extLst>
  </p:cSld>
  <p:clrMapOvr>
    <a:masterClrMapping/>
  </p:clrMapOvr>
  <p:transition spd="med"/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442557"/>
      </p:ext>
    </p:extLst>
  </p:cSld>
  <p:clrMapOvr>
    <a:masterClrMapping/>
  </p:clrMapOvr>
  <p:transition spd="med"/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847774"/>
      </p:ext>
    </p:extLst>
  </p:cSld>
  <p:clrMapOvr>
    <a:masterClrMapping/>
  </p:clrMapOvr>
  <p:transition spd="med"/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94019"/>
      </p:ext>
    </p:extLst>
  </p:cSld>
  <p:clrMapOvr>
    <a:masterClrMapping/>
  </p:clrMapOvr>
  <p:transition spd="med"/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101799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7" descr="Place bio portrait here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7" descr="Place bio portrait here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 descr="Place bio portrait here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 descr="Place bio portrait here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 descr="Place bio portrait here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 descr="Place bio portrait here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19277"/>
      </p:ext>
    </p:extLst>
  </p:cSld>
  <p:clrMapOvr>
    <a:masterClrMapping/>
  </p:clrMapOvr>
  <p:transition spd="med"/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891255"/>
      </p:ext>
    </p:extLst>
  </p:cSld>
  <p:clrMapOvr>
    <a:masterClrMapping/>
  </p:clrMapOvr>
  <p:transition spd="med"/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561640"/>
      </p:ext>
    </p:extLst>
  </p:cSld>
  <p:clrMapOvr>
    <a:masterClrMapping/>
  </p:clrMapOvr>
  <p:transition spd="med"/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672544"/>
      </p:ext>
    </p:extLst>
  </p:cSld>
  <p:clrMapOvr>
    <a:masterClrMapping/>
  </p:clrMapOvr>
  <p:transition spd="med"/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2200227620"/>
      </p:ext>
    </p:extLst>
  </p:cSld>
  <p:clrMapOvr>
    <a:masterClrMapping/>
  </p:clrMapOvr>
  <p:transition spd="med"/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827948302"/>
      </p:ext>
    </p:extLst>
  </p:cSld>
  <p:clrMapOvr>
    <a:masterClrMapping/>
  </p:clrMapOvr>
  <p:transition spd="med"/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245626483"/>
      </p:ext>
    </p:extLst>
  </p:cSld>
  <p:clrMapOvr>
    <a:masterClrMapping/>
  </p:clrMapOvr>
  <p:transition spd="med"/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18477278"/>
      </p:ext>
    </p:extLst>
  </p:cSld>
  <p:clrMapOvr>
    <a:masterClrMapping/>
  </p:clrMapOvr>
  <p:transition spd="med"/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744225712"/>
      </p:ext>
    </p:extLst>
  </p:cSld>
  <p:clrMapOvr>
    <a:masterClrMapping/>
  </p:clrMapOvr>
  <p:transition spd="med"/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073129"/>
      </p:ext>
    </p:extLst>
  </p:cSld>
  <p:clrMapOvr>
    <a:masterClrMapping/>
  </p:clrMapOvr>
  <p:transition spd="med"/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393342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29029"/>
      </p:ext>
    </p:extLst>
  </p:cSld>
  <p:clrMapOvr>
    <a:masterClrMapping/>
  </p:clrMapOvr>
  <p:transition spd="med"/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565173"/>
      </p:ext>
    </p:extLst>
  </p:cSld>
  <p:clrMapOvr>
    <a:masterClrMapping/>
  </p:clrMapOvr>
  <p:transition spd="med"/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577872"/>
      </p:ext>
    </p:extLst>
  </p:cSld>
  <p:clrMapOvr>
    <a:masterClrMapping/>
  </p:clrMapOvr>
  <p:transition spd="med"/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4" y="12804775"/>
            <a:ext cx="4956176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974486"/>
      </p:ext>
    </p:extLst>
  </p:cSld>
  <p:clrMapOvr>
    <a:masterClrMapping/>
  </p:clrMapOvr>
  <p:transition spd="med"/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798547"/>
      </p:ext>
    </p:extLst>
  </p:cSld>
  <p:clrMapOvr>
    <a:masterClrMapping/>
  </p:clrMapOvr>
  <p:transition spd="med"/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560905" y="3243072"/>
            <a:ext cx="11047390" cy="8745728"/>
          </a:xfrm>
        </p:spPr>
        <p:txBody>
          <a:bodyPr/>
          <a:lstStyle>
            <a:lvl1pPr>
              <a:defRPr sz="6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0" y="3316224"/>
            <a:ext cx="10998616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2022 / © 2022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358989"/>
      </p:ext>
    </p:extLst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 Text"/>
          <p:cNvSpPr txBox="1">
            <a:spLocks noGrp="1"/>
          </p:cNvSpPr>
          <p:nvPr>
            <p:ph type="title"/>
          </p:nvPr>
        </p:nvSpPr>
        <p:spPr>
          <a:xfrm>
            <a:off x="560902" y="536449"/>
            <a:ext cx="11047396" cy="214579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20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85293" y="3316223"/>
            <a:ext cx="10998619" cy="867257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9" name="Text Placeholder 2"/>
          <p:cNvSpPr>
            <a:spLocks noGrp="1"/>
          </p:cNvSpPr>
          <p:nvPr>
            <p:ph type="body" sz="half" idx="21"/>
          </p:nvPr>
        </p:nvSpPr>
        <p:spPr>
          <a:xfrm>
            <a:off x="12778884" y="3316223"/>
            <a:ext cx="10998437" cy="8672579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  <p:sp>
        <p:nvSpPr>
          <p:cNvPr id="2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4875050"/>
      </p:ext>
    </p:extLst>
  </p:cSld>
  <p:clrMapOvr>
    <a:masterClrMapping/>
  </p:clrMapOvr>
  <p:transition spd="med"/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52463"/>
      </p:ext>
    </p:extLst>
  </p:cSld>
  <p:clrMapOvr>
    <a:masterClrMapping/>
  </p:clrMapOvr>
  <p:transition spd="med"/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311305"/>
      </p:ext>
    </p:extLst>
  </p:cSld>
  <p:clrMapOvr>
    <a:masterClrMapping/>
  </p:clrMapOvr>
  <p:transition spd="med"/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9437" y="12523788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685614"/>
      </p:ext>
    </p:extLst>
  </p:cSld>
  <p:clrMapOvr>
    <a:masterClrMapping/>
  </p:clrMapOvr>
  <p:transition spd="med"/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10727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87956"/>
      </p:ext>
    </p:extLst>
  </p:cSld>
  <p:clrMapOvr>
    <a:masterClrMapping/>
  </p:clrMapOvr>
  <p:transition spd="med"/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279549"/>
      </p:ext>
    </p:extLst>
  </p:cSld>
  <p:clrMapOvr>
    <a:masterClrMapping/>
  </p:clrMapOvr>
  <p:transition spd="med"/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029782"/>
      </p:ext>
    </p:extLst>
  </p:cSld>
  <p:clrMapOvr>
    <a:masterClrMapping/>
  </p:clrMapOvr>
  <p:transition spd="med"/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675239"/>
      </p:ext>
    </p:extLst>
  </p:cSld>
  <p:clrMapOvr>
    <a:masterClrMapping/>
  </p:clrMapOvr>
  <p:transition spd="med"/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196716"/>
      </p:ext>
    </p:extLst>
  </p:cSld>
  <p:clrMapOvr>
    <a:masterClrMapping/>
  </p:clrMapOvr>
  <p:transition spd="med"/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260411"/>
      </p:ext>
    </p:extLst>
  </p:cSld>
  <p:clrMapOvr>
    <a:masterClrMapping/>
  </p:clrMapOvr>
  <p:transition spd="med"/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214678"/>
      </p:ext>
    </p:extLst>
  </p:cSld>
  <p:clrMapOvr>
    <a:masterClrMapping/>
  </p:clrMapOvr>
  <p:transition spd="med"/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484817"/>
      </p:ext>
    </p:extLst>
  </p:cSld>
  <p:clrMapOvr>
    <a:masterClrMapping/>
  </p:clrMapOvr>
  <p:transition spd="med"/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7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200243"/>
      </p:ext>
    </p:extLst>
  </p:cSld>
  <p:clrMapOvr>
    <a:masterClrMapping/>
  </p:clrMapOvr>
  <p:transition spd="med"/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31196"/>
      </p:ext>
    </p:extLst>
  </p:cSld>
  <p:clrMapOvr>
    <a:masterClrMapping/>
  </p:clrMapOvr>
  <p:transition spd="med"/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752341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05039"/>
      </p:ext>
    </p:extLst>
  </p:cSld>
  <p:clrMapOvr>
    <a:masterClrMapping/>
  </p:clrMapOvr>
  <p:transition spd="med"/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345789"/>
      </p:ext>
    </p:extLst>
  </p:cSld>
  <p:clrMapOvr>
    <a:masterClrMapping/>
  </p:clrMapOvr>
  <p:transition spd="med"/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726329"/>
      </p:ext>
    </p:extLst>
  </p:cSld>
  <p:clrMapOvr>
    <a:masterClrMapping/>
  </p:clrMapOvr>
  <p:transition spd="med"/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633866"/>
      </p:ext>
    </p:extLst>
  </p:cSld>
  <p:clrMapOvr>
    <a:masterClrMapping/>
  </p:clrMapOvr>
  <p:transition spd="med"/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668880"/>
      </p:ext>
    </p:extLst>
  </p:cSld>
  <p:clrMapOvr>
    <a:masterClrMapping/>
  </p:clrMapOvr>
  <p:transition spd="med"/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656594"/>
      </p:ext>
    </p:extLst>
  </p:cSld>
  <p:clrMapOvr>
    <a:masterClrMapping/>
  </p:clrMapOvr>
  <p:transition spd="med"/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409330"/>
      </p:ext>
    </p:extLst>
  </p:cSld>
  <p:clrMapOvr>
    <a:masterClrMapping/>
  </p:clrMapOvr>
  <p:transition spd="med"/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713757"/>
      </p:ext>
    </p:extLst>
  </p:cSld>
  <p:clrMapOvr>
    <a:masterClrMapping/>
  </p:clrMapOvr>
  <p:transition spd="med"/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208811"/>
      </p:ext>
    </p:extLst>
  </p:cSld>
  <p:clrMapOvr>
    <a:masterClrMapping/>
  </p:clrMapOvr>
  <p:transition spd="med"/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491629"/>
      </p:ext>
    </p:extLst>
  </p:cSld>
  <p:clrMapOvr>
    <a:masterClrMapping/>
  </p:clrMapOvr>
  <p:transition spd="med"/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068889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4" y="1280477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161"/>
      </p:ext>
    </p:extLst>
  </p:cSld>
  <p:clrMapOvr>
    <a:masterClrMapping/>
  </p:clrMapOvr>
  <p:transition spd="med"/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664228"/>
      </p:ext>
    </p:extLst>
  </p:cSld>
  <p:clrMapOvr>
    <a:masterClrMapping/>
  </p:clrMapOvr>
  <p:transition spd="med"/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761793"/>
      </p:ext>
    </p:extLst>
  </p:cSld>
  <p:clrMapOvr>
    <a:masterClrMapping/>
  </p:clrMapOvr>
  <p:transition spd="med"/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281573"/>
      </p:ext>
    </p:extLst>
  </p:cSld>
  <p:clrMapOvr>
    <a:masterClrMapping/>
  </p:clrMapOvr>
  <p:transition spd="med"/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558869"/>
      </p:ext>
    </p:extLst>
  </p:cSld>
  <p:clrMapOvr>
    <a:masterClrMapping/>
  </p:clrMapOvr>
  <p:transition spd="med"/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194005"/>
      </p:ext>
    </p:extLst>
  </p:cSld>
  <p:clrMapOvr>
    <a:masterClrMapping/>
  </p:clrMapOvr>
  <p:transition spd="med"/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101711"/>
      </p:ext>
    </p:extLst>
  </p:cSld>
  <p:clrMapOvr>
    <a:masterClrMapping/>
  </p:clrMapOvr>
  <p:transition spd="med"/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459569"/>
      </p:ext>
    </p:extLst>
  </p:cSld>
  <p:clrMapOvr>
    <a:masterClrMapping/>
  </p:clrMapOvr>
  <p:transition spd="med"/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61696"/>
      </p:ext>
    </p:extLst>
  </p:cSld>
  <p:clrMapOvr>
    <a:masterClrMapping/>
  </p:clrMapOvr>
  <p:transition spd="med"/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42977"/>
      </p:ext>
    </p:extLst>
  </p:cSld>
  <p:clrMapOvr>
    <a:masterClrMapping/>
  </p:clrMapOvr>
  <p:transition spd="med"/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468246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384914"/>
      </p:ext>
    </p:extLst>
  </p:cSld>
  <p:clrMapOvr>
    <a:masterClrMapping/>
  </p:clrMapOvr>
  <p:transition spd="med"/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599930"/>
      </p:ext>
    </p:extLst>
  </p:cSld>
  <p:clrMapOvr>
    <a:masterClrMapping/>
  </p:clrMapOvr>
  <p:transition spd="med"/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830003030"/>
      </p:ext>
    </p:extLst>
  </p:cSld>
  <p:clrMapOvr>
    <a:masterClrMapping/>
  </p:clrMapOvr>
  <p:transition spd="med"/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4137867695"/>
      </p:ext>
    </p:extLst>
  </p:cSld>
  <p:clrMapOvr>
    <a:masterClrMapping/>
  </p:clrMapOvr>
  <p:transition spd="med"/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184593003"/>
      </p:ext>
    </p:extLst>
  </p:cSld>
  <p:clrMapOvr>
    <a:masterClrMapping/>
  </p:clrMapOvr>
  <p:transition spd="med"/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117903233"/>
      </p:ext>
    </p:extLst>
  </p:cSld>
  <p:clrMapOvr>
    <a:masterClrMapping/>
  </p:clrMapOvr>
  <p:transition spd="med"/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486503118"/>
      </p:ext>
    </p:extLst>
  </p:cSld>
  <p:clrMapOvr>
    <a:masterClrMapping/>
  </p:clrMapOvr>
  <p:transition spd="med"/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95859"/>
      </p:ext>
    </p:extLst>
  </p:cSld>
  <p:clrMapOvr>
    <a:masterClrMapping/>
  </p:clrMapOvr>
  <p:transition spd="med"/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24168"/>
      </p:ext>
    </p:extLst>
  </p:cSld>
  <p:clrMapOvr>
    <a:masterClrMapping/>
  </p:clrMapOvr>
  <p:transition spd="med"/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532685"/>
      </p:ext>
    </p:extLst>
  </p:cSld>
  <p:clrMapOvr>
    <a:masterClrMapping/>
  </p:clrMapOvr>
  <p:transition spd="med"/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035916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558905"/>
      </p:ext>
    </p:extLst>
  </p:cSld>
  <p:clrMapOvr>
    <a:masterClrMapping/>
  </p:clrMapOvr>
  <p:transition spd="med"/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4" y="12804775"/>
            <a:ext cx="4956176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515622"/>
      </p:ext>
    </p:extLst>
  </p:cSld>
  <p:clrMapOvr>
    <a:masterClrMapping/>
  </p:clrMapOvr>
  <p:transition spd="med"/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693351"/>
      </p:ext>
    </p:extLst>
  </p:cSld>
  <p:clrMapOvr>
    <a:masterClrMapping/>
  </p:clrMapOvr>
  <p:transition spd="med"/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descr="Place imagery here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6288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3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40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 descr="IBM 8-bar logo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660177"/>
      </p:ext>
    </p:extLst>
  </p:cSld>
  <p:clrMapOvr>
    <a:masterClrMapping/>
  </p:clrMapOvr>
  <p:transition spd="med"/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Blue 10 full slide background 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28" tIns="91428" rIns="91428" bIns="9142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21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3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40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64072"/>
      </p:ext>
    </p:extLst>
  </p:cSld>
  <p:clrMapOvr>
    <a:masterClrMapping/>
  </p:clrMapOvr>
  <p:transition spd="med"/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474021"/>
      </p:ext>
    </p:extLst>
  </p:cSld>
  <p:clrMapOvr>
    <a:masterClrMapping/>
  </p:clrMapOvr>
  <p:transition spd="med"/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9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965449"/>
      </p:ext>
    </p:extLst>
  </p:cSld>
  <p:clrMapOvr>
    <a:masterClrMapping/>
  </p:clrMapOvr>
  <p:transition spd="med"/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8"/>
            <a:ext cx="10101071" cy="10479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1" y="569914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9" name="Picture 8" descr="IBM 8-bar logo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000251"/>
      </p:ext>
    </p:extLst>
  </p:cSld>
  <p:clrMapOvr>
    <a:masterClrMapping/>
  </p:clrMapOvr>
  <p:transition spd="med"/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1527048"/>
            <a:ext cx="10099675" cy="9337676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1" y="569914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01140"/>
      </p:ext>
    </p:extLst>
  </p:cSld>
  <p:clrMapOvr>
    <a:masterClrMapping/>
  </p:clrMapOvr>
  <p:transition spd="med"/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4956175" cy="4573588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4"/>
            <a:ext cx="4953001" cy="11431588"/>
          </a:xfrm>
        </p:spPr>
        <p:txBody>
          <a:bodyPr/>
          <a:lstStyle>
            <a:lvl1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6" y="569914"/>
            <a:ext cx="4949824" cy="11431588"/>
          </a:xfrm>
        </p:spPr>
        <p:txBody>
          <a:bodyPr/>
          <a:lstStyle>
            <a:lvl1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76185"/>
      </p:ext>
    </p:extLst>
  </p:cSld>
  <p:clrMapOvr>
    <a:masterClrMapping/>
  </p:clrMapOvr>
  <p:transition spd="med"/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2859088"/>
          </a:xfrm>
        </p:spPr>
        <p:txBody>
          <a:bodyPr rIns="457200"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50944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844714"/>
      </p:ext>
    </p:extLst>
  </p:cSld>
  <p:clrMapOvr>
    <a:masterClrMapping/>
  </p:clrMapOvr>
  <p:transition spd="med"/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6" y="420624"/>
            <a:ext cx="17141826" cy="8191500"/>
          </a:xfrm>
        </p:spPr>
        <p:txBody>
          <a:bodyPr/>
          <a:lstStyle>
            <a:lvl1pPr>
              <a:defRPr sz="17196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006487"/>
      </p:ext>
    </p:extLst>
  </p:cSld>
  <p:clrMapOvr>
    <a:masterClrMapping/>
  </p:clrMapOvr>
  <p:transition spd="med"/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8"/>
            <a:ext cx="9909174" cy="2859088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4" cy="8574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 marL="585098" indent="-585098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2pPr>
            <a:lvl3pPr marL="1097060" indent="-585098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3pPr>
            <a:lvl4pPr marL="1755296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575615"/>
      </p:ext>
    </p:extLst>
  </p:cSld>
  <p:clrMapOvr>
    <a:masterClrMapping/>
  </p:clrMapOvr>
  <p:transition spd="med"/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1" cy="9717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17555"/>
      </p:ext>
    </p:extLst>
  </p:cSld>
  <p:clrMapOvr>
    <a:masterClrMapping/>
  </p:clrMapOvr>
  <p:transition spd="med"/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576072"/>
            <a:ext cx="7623174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9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794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cxnSp>
        <p:nvCxnSpPr>
          <p:cNvPr id="9" name="Straight Connector 8" descr="Vertical column divider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8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1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794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128096"/>
      </p:ext>
    </p:extLst>
  </p:cSld>
  <p:clrMapOvr>
    <a:masterClrMapping/>
  </p:clrMapOvr>
  <p:transition spd="med"/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5" y="426482"/>
            <a:ext cx="4949824" cy="1906588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5"/>
            <a:ext cx="4953001" cy="9666846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2" y="429655"/>
            <a:ext cx="4949824" cy="1903414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2333069"/>
            <a:ext cx="4953001" cy="9666846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6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405089"/>
      </p:ext>
    </p:extLst>
  </p:cSld>
  <p:clrMapOvr>
    <a:masterClrMapping/>
  </p:clrMapOvr>
  <p:transition spd="med"/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4" cy="53355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1" y="402336"/>
            <a:ext cx="11049000" cy="53355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1pPr>
            <a:lvl2pPr marL="78622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2pPr>
            <a:lvl3pPr marL="149931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3pPr>
            <a:lvl4pPr marL="2285542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6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4" cy="5334000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1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1pPr>
            <a:lvl2pPr marL="78622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2pPr>
            <a:lvl3pPr marL="1499316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3pPr>
            <a:lvl4pPr marL="2285542" indent="-78622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0722"/>
      </p:ext>
    </p:extLst>
  </p:cSld>
  <p:clrMapOvr>
    <a:masterClrMapping/>
  </p:clrMapOvr>
  <p:transition spd="med"/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8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3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3" y="8403337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6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451158"/>
      </p:ext>
    </p:extLst>
  </p:cSld>
  <p:clrMapOvr>
    <a:masterClrMapping/>
  </p:clrMapOvr>
  <p:transition spd="med"/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56265"/>
      </p:ext>
    </p:extLst>
  </p:cSld>
  <p:clrMapOvr>
    <a:masterClrMapping/>
  </p:clrMapOvr>
  <p:transition spd="med"/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1" y="576072"/>
            <a:ext cx="4956175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3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1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750937"/>
      </p:ext>
    </p:extLst>
  </p:cSld>
  <p:clrMapOvr>
    <a:masterClrMapping/>
  </p:clrMapOvr>
  <p:transition spd="med"/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1" y="576072"/>
            <a:ext cx="4956175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499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615020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15162"/>
      </p:ext>
    </p:extLst>
  </p:cSld>
  <p:clrMapOvr>
    <a:masterClrMapping/>
  </p:clrMapOvr>
  <p:transition spd="med"/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097088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 descr="Vertical column divider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Picture Placeholder 13" descr="Place pictogram here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1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3" descr="Place pictogram here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5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2" y="3429000"/>
            <a:ext cx="494211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3" descr="Place pictogram here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1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0475"/>
      </p:ext>
    </p:extLst>
  </p:cSld>
  <p:clrMapOvr>
    <a:masterClrMapping/>
  </p:clrMapOvr>
  <p:transition spd="med"/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8"/>
            <a:ext cx="4949824" cy="1141412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7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1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446094"/>
      </p:ext>
    </p:extLst>
  </p:cSld>
  <p:clrMapOvr>
    <a:masterClrMapping/>
  </p:clrMapOvr>
  <p:transition spd="med"/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50466"/>
      </p:ext>
    </p:extLst>
  </p:cSld>
  <p:clrMapOvr>
    <a:masterClrMapping/>
  </p:clrMapOvr>
  <p:transition spd="med"/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45824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499" y="576072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50090"/>
      </p:ext>
    </p:extLst>
  </p:cSld>
  <p:clrMapOvr>
    <a:masterClrMapping/>
  </p:clrMapOvr>
  <p:transition spd="med"/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576072"/>
            <a:ext cx="4953001" cy="4573588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4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499" y="569914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25417"/>
      </p:ext>
    </p:extLst>
  </p:cSld>
  <p:clrMapOvr>
    <a:masterClrMapping/>
  </p:clrMapOvr>
  <p:transition spd="med"/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39475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4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207700"/>
      </p:ext>
    </p:extLst>
  </p:cSld>
  <p:clrMapOvr>
    <a:masterClrMapping/>
  </p:clrMapOvr>
  <p:transition spd="med"/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8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1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267361"/>
      </p:ext>
    </p:extLst>
  </p:cSld>
  <p:clrMapOvr>
    <a:masterClrMapping/>
  </p:clrMapOvr>
  <p:transition spd="med"/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9"/>
            <a:ext cx="4949824" cy="1141414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3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3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Picture Placeholder 4" descr="Place pictogram here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1" y="576073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1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 descr="Place pictogram here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5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4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86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0" indent="-182844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228174"/>
      </p:ext>
    </p:extLst>
  </p:cSld>
  <p:clrMapOvr>
    <a:masterClrMapping/>
  </p:clrMapOvr>
  <p:transition spd="med"/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Place pictogram here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2478024"/>
            <a:ext cx="6670674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00A530A6-2F26-DA70-D0D9-6DD90453CE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91999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4" descr="Place pictogram here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1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9C5483A0-0E31-72CE-21C3-6248FAEBC09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568326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6" descr="Place pictogram here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1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18" descr="Place pictogram here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2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56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12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44" indent="-40225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65399"/>
      </p:ext>
    </p:extLst>
  </p:cSld>
  <p:clrMapOvr>
    <a:masterClrMapping/>
  </p:clrMapOvr>
  <p:transition spd="med"/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4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9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781338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9" name="Picture 8" descr="IBM 8-bar logo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614004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309953"/>
      </p:ext>
    </p:extLst>
  </p:cSld>
  <p:clrMapOvr>
    <a:masterClrMapping/>
  </p:clrMapOvr>
  <p:transition spd="med"/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4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1527048"/>
            <a:ext cx="11044240" cy="2276856"/>
          </a:xfrm>
        </p:spPr>
        <p:txBody>
          <a:bodyPr rIns="457200"/>
          <a:lstStyle>
            <a:lvl1pPr>
              <a:lnSpc>
                <a:spcPct val="11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4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69914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9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936581"/>
      </p:ext>
    </p:extLst>
  </p:cSld>
  <p:clrMapOvr>
    <a:masterClrMapping/>
  </p:clrMapOvr>
  <p:transition spd="med"/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56175" cy="4573588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665683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2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42616"/>
      </p:ext>
    </p:extLst>
  </p:cSld>
  <p:clrMapOvr>
    <a:masterClrMapping/>
  </p:clrMapOvr>
  <p:transition spd="med"/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9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665683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3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2" y="6667503"/>
            <a:ext cx="4949824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884613"/>
      </p:ext>
    </p:extLst>
  </p:cSld>
  <p:clrMapOvr>
    <a:masterClrMapping/>
  </p:clrMapOvr>
  <p:transition spd="med"/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499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499" y="6667500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755457"/>
      </p:ext>
    </p:extLst>
  </p:cSld>
  <p:clrMapOvr>
    <a:masterClrMapping/>
  </p:clrMapOvr>
  <p:transition spd="med"/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28590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4" name="Straight Connector 23" descr="Vertical column divider">
            <a:extLst>
              <a:ext uri="{FF2B5EF4-FFF2-40B4-BE49-F238E27FC236}">
                <a16:creationId xmlns:a16="http://schemas.microsoft.com/office/drawing/2014/main" id="{B5CBE6E3-0E18-8A57-578D-D314948AF14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6096000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5" descr="Place icon here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3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8" name="Straight Connector 27" descr="Vertical column divider">
            <a:extLst>
              <a:ext uri="{FF2B5EF4-FFF2-40B4-BE49-F238E27FC236}">
                <a16:creationId xmlns:a16="http://schemas.microsoft.com/office/drawing/2014/main" id="{52FF3B59-8BBA-8C99-9D4D-743723E434F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5" descr="Place icon here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2" y="576073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1333500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7" name="Straight Connector 26" descr="Vertical column divider">
            <a:extLst>
              <a:ext uri="{FF2B5EF4-FFF2-40B4-BE49-F238E27FC236}">
                <a16:creationId xmlns:a16="http://schemas.microsoft.com/office/drawing/2014/main" id="{47200B05-7E36-4E03-3739-0BA9837646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Picture Placeholder 15" descr="Place icon here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2" y="576073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3" name="Straight Connector 22" descr="Horizontal row divider">
            <a:extLst>
              <a:ext uri="{FF2B5EF4-FFF2-40B4-BE49-F238E27FC236}">
                <a16:creationId xmlns:a16="http://schemas.microsoft.com/office/drawing/2014/main" id="{252CDB94-BA57-B58F-95F0-D406FE34BB4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1" y="6096000"/>
            <a:ext cx="17722849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Picture Placeholder 15" descr="Place icon here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Picture Placeholder 15" descr="Place icon here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2" y="6694631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2" y="7429501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15" descr="Place icon here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2" y="6694631"/>
            <a:ext cx="402336" cy="403226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2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24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36" indent="-219412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790924"/>
      </p:ext>
    </p:extLst>
  </p:cSld>
  <p:clrMapOvr>
    <a:masterClrMapping/>
  </p:clrMapOvr>
  <p:transition spd="med"/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4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7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1" y="6665976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4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131726"/>
      </p:ext>
    </p:extLst>
  </p:cSld>
  <p:clrMapOvr>
    <a:masterClrMapping/>
  </p:clrMapOvr>
  <p:transition spd="med"/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3"/>
            <a:ext cx="4949824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3" y="566928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1" y="569914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4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7" y="6096000"/>
            <a:ext cx="232441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59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4" y="6667500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55874"/>
      </p:ext>
    </p:extLst>
  </p:cSld>
  <p:clrMapOvr>
    <a:masterClrMapping/>
  </p:clrMapOvr>
  <p:transition spd="med"/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Picture Placeholder 10" descr="Place imagery here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1" y="569914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829560"/>
      </p:ext>
    </p:extLst>
  </p:cSld>
  <p:clrMapOvr>
    <a:masterClrMapping/>
  </p:clrMapOvr>
  <p:transition spd="med"/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 descr="Place imagery here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1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43161" y="12904629"/>
            <a:ext cx="269339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567048"/>
      </p:ext>
    </p:extLst>
  </p:cSld>
  <p:clrMapOvr>
    <a:masterClrMapping/>
  </p:clrMapOvr>
  <p:transition spd="med"/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1" y="565153"/>
            <a:ext cx="17151351" cy="1257935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64109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404958"/>
      </p:ext>
    </p:extLst>
  </p:cSld>
  <p:clrMapOvr>
    <a:masterClrMapping/>
  </p:clrMapOvr>
  <p:transition spd="med"/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43161" y="12904629"/>
            <a:ext cx="269339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578636"/>
      </p:ext>
    </p:extLst>
  </p:cSld>
  <p:clrMapOvr>
    <a:masterClrMapping/>
  </p:clrMapOvr>
  <p:transition spd="med"/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6" y="569914"/>
            <a:ext cx="23244174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872224197"/>
      </p:ext>
    </p:extLst>
  </p:cSld>
  <p:clrMapOvr>
    <a:masterClrMapping/>
  </p:clrMapOvr>
  <p:transition spd="med"/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7" descr="Place bio portrait here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4" y="2667000"/>
            <a:ext cx="2473324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2" y="26670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7" descr="Place bio portrait here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4" y="61214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2" y="61214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 descr="Place bio portrait here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4" y="95250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2" y="9525002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 descr="Place bio portrait here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2" y="26670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6" y="26670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 descr="Place bio portrait here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2" y="61214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6" y="6121400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 descr="Place bio portrait here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2" y="9525000"/>
            <a:ext cx="2473324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1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6" y="9525002"/>
            <a:ext cx="5708649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2295"/>
      </p:ext>
    </p:extLst>
  </p:cSld>
  <p:clrMapOvr>
    <a:masterClrMapping/>
  </p:clrMapOvr>
  <p:transition spd="med"/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4"/>
            <a:ext cx="17145000" cy="1143158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515760"/>
      </p:ext>
    </p:extLst>
  </p:cSld>
  <p:clrMapOvr>
    <a:masterClrMapping/>
  </p:clrMapOvr>
  <p:transition spd="med"/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4" y="384048"/>
            <a:ext cx="4956175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499" y="569914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88773"/>
      </p:ext>
    </p:extLst>
  </p:cSld>
  <p:clrMapOvr>
    <a:masterClrMapping/>
  </p:clrMapOvr>
  <p:transition spd="med"/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2"/>
            <a:ext cx="4949824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64692"/>
      </p:ext>
    </p:extLst>
  </p:cSld>
  <p:clrMapOvr>
    <a:masterClrMapping/>
  </p:clrMapOvr>
  <p:transition spd="med"/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4" y="384048"/>
            <a:ext cx="4956175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4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499" y="569914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0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24" indent="-14627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5" y="12804776"/>
            <a:ext cx="4956175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04869"/>
      </p:ext>
    </p:extLst>
  </p:cSld>
  <p:clrMapOvr>
    <a:masterClrMapping/>
  </p:clrMapOvr>
  <p:transition spd="med"/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2" y="6168461"/>
            <a:ext cx="3456432" cy="137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879151"/>
      </p:ext>
    </p:extLst>
  </p:cSld>
  <p:clrMapOvr>
    <a:masterClrMapping/>
  </p:clrMapOvr>
  <p:transition spd="med"/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055421"/>
      </p:ext>
    </p:extLst>
  </p:cSld>
  <p:clrMapOvr>
    <a:masterClrMapping/>
  </p:clrMapOvr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descr="Place imagery here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 descr="IBM 8-bar logo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597616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767853"/>
      </p:ext>
    </p:extLst>
  </p:cSld>
  <p:clrMapOvr>
    <a:masterClrMapping/>
  </p:clrMapOvr>
  <p:transition spd="med"/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Blue 10 full slide background 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4624"/>
      </p:ext>
    </p:extLst>
  </p:cSld>
  <p:clrMapOvr>
    <a:masterClrMapping/>
  </p:clrMapOvr>
  <p:transition spd="med"/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91961"/>
      </p:ext>
    </p:extLst>
  </p:cSld>
  <p:clrMapOvr>
    <a:masterClrMapping/>
  </p:clrMapOvr>
  <p:transition spd="med"/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591933"/>
      </p:ext>
    </p:extLst>
  </p:cSld>
  <p:clrMapOvr>
    <a:masterClrMapping/>
  </p:clrMapOvr>
  <p:transition spd="med"/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9" name="Picture 8" descr="IBM 8-bar logo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16066"/>
      </p:ext>
    </p:extLst>
  </p:cSld>
  <p:clrMapOvr>
    <a:masterClrMapping/>
  </p:clrMapOvr>
  <p:transition spd="med"/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451110"/>
      </p:ext>
    </p:extLst>
  </p:cSld>
  <p:clrMapOvr>
    <a:masterClrMapping/>
  </p:clrMapOvr>
  <p:transition spd="med"/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47259"/>
      </p:ext>
    </p:extLst>
  </p:cSld>
  <p:clrMapOvr>
    <a:masterClrMapping/>
  </p:clrMapOvr>
  <p:transition spd="med"/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753139"/>
      </p:ext>
    </p:extLst>
  </p:cSld>
  <p:clrMapOvr>
    <a:masterClrMapping/>
  </p:clrMapOvr>
  <p:transition spd="med"/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168666"/>
      </p:ext>
    </p:extLst>
  </p:cSld>
  <p:clrMapOvr>
    <a:masterClrMapping/>
  </p:clrMapOvr>
  <p:transition spd="med"/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323564"/>
      </p:ext>
    </p:extLst>
  </p:cSld>
  <p:clrMapOvr>
    <a:masterClrMapping/>
  </p:clrMapOvr>
  <p:transition spd="med"/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400535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CEECD73-1869-3DB0-AA71-BA427640113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975758079"/>
      </p:ext>
    </p:extLst>
  </p:cSld>
  <p:clrMapOvr>
    <a:masterClrMapping/>
  </p:clrMapOvr>
  <p:transition spd="med"/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cxnSp>
        <p:nvCxnSpPr>
          <p:cNvPr id="9" name="Straight Connector 8" descr="Vertical column divider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7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397611"/>
      </p:ext>
    </p:extLst>
  </p:cSld>
  <p:clrMapOvr>
    <a:masterClrMapping/>
  </p:clrMapOvr>
  <p:transition spd="med"/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121037"/>
      </p:ext>
    </p:extLst>
  </p:cSld>
  <p:clrMapOvr>
    <a:masterClrMapping/>
  </p:clrMapOvr>
  <p:transition spd="med"/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049571"/>
      </p:ext>
    </p:extLst>
  </p:cSld>
  <p:clrMapOvr>
    <a:masterClrMapping/>
  </p:clrMapOvr>
  <p:transition spd="med"/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7" name="Straight Connector 16" descr="Horizontal row divider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5" name="Straight Connector 14" descr="Horizontal row divider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016154"/>
      </p:ext>
    </p:extLst>
  </p:cSld>
  <p:clrMapOvr>
    <a:masterClrMapping/>
  </p:clrMapOvr>
  <p:transition spd="med"/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0675"/>
      </p:ext>
    </p:extLst>
  </p:cSld>
  <p:clrMapOvr>
    <a:masterClrMapping/>
  </p:clrMapOvr>
  <p:transition spd="med"/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91077"/>
      </p:ext>
    </p:extLst>
  </p:cSld>
  <p:clrMapOvr>
    <a:masterClrMapping/>
  </p:clrMapOvr>
  <p:transition spd="med"/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697539"/>
      </p:ext>
    </p:extLst>
  </p:cSld>
  <p:clrMapOvr>
    <a:masterClrMapping/>
  </p:clrMapOvr>
  <p:transition spd="med"/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 descr="Vertical column divider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Picture Placeholder 13" descr="Place pictogram here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3" descr="Place pictogram here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3" descr="Place pictogram here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35673"/>
      </p:ext>
    </p:extLst>
  </p:cSld>
  <p:clrMapOvr>
    <a:masterClrMapping/>
  </p:clrMapOvr>
  <p:transition spd="med"/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308609"/>
      </p:ext>
    </p:extLst>
  </p:cSld>
  <p:clrMapOvr>
    <a:masterClrMapping/>
  </p:clrMapOvr>
  <p:transition spd="med"/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10283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93FA21-98DA-3561-FD14-50692666FCC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62473927"/>
      </p:ext>
    </p:extLst>
  </p:cSld>
  <p:clrMapOvr>
    <a:masterClrMapping/>
  </p:clrMapOvr>
  <p:transition spd="med"/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848802"/>
      </p:ext>
    </p:extLst>
  </p:cSld>
  <p:clrMapOvr>
    <a:masterClrMapping/>
  </p:clrMapOvr>
  <p:transition spd="med"/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926591"/>
      </p:ext>
    </p:extLst>
  </p:cSld>
  <p:clrMapOvr>
    <a:masterClrMapping/>
  </p:clrMapOvr>
  <p:transition spd="med"/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75810"/>
      </p:ext>
    </p:extLst>
  </p:cSld>
  <p:clrMapOvr>
    <a:masterClrMapping/>
  </p:clrMapOvr>
  <p:transition spd="med"/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71780"/>
      </p:ext>
    </p:extLst>
  </p:cSld>
  <p:clrMapOvr>
    <a:masterClrMapping/>
  </p:clrMapOvr>
  <p:transition spd="med"/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Picture Placeholder 4" descr="Place pictogram here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 descr="Place pictogram here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569410"/>
      </p:ext>
    </p:extLst>
  </p:cSld>
  <p:clrMapOvr>
    <a:masterClrMapping/>
  </p:clrMapOvr>
  <p:transition spd="med"/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Place pictogram here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00A530A6-2F26-DA70-D0D9-6DD90453CE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4" descr="Place pictogram here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9C5483A0-0E31-72CE-21C3-6248FAEBC09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6" descr="Place pictogram here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18" descr="Place pictogram here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39916"/>
      </p:ext>
    </p:extLst>
  </p:cSld>
  <p:clrMapOvr>
    <a:masterClrMapping/>
  </p:clrMapOvr>
  <p:transition spd="med"/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8185"/>
      </p:ext>
    </p:extLst>
  </p:cSld>
  <p:clrMapOvr>
    <a:masterClrMapping/>
  </p:clrMapOvr>
  <p:transition spd="med"/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75810"/>
      </p:ext>
    </p:extLst>
  </p:cSld>
  <p:clrMapOvr>
    <a:masterClrMapping/>
  </p:clrMapOvr>
  <p:transition spd="med"/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48133"/>
      </p:ext>
    </p:extLst>
  </p:cSld>
  <p:clrMapOvr>
    <a:masterClrMapping/>
  </p:clrMapOvr>
  <p:transition spd="med"/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532690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11DFC12-54ED-8E73-A577-4D116BC8F25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47132742"/>
      </p:ext>
    </p:extLst>
  </p:cSld>
  <p:clrMapOvr>
    <a:masterClrMapping/>
  </p:clrMapOvr>
  <p:transition spd="med"/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800094"/>
      </p:ext>
    </p:extLst>
  </p:cSld>
  <p:clrMapOvr>
    <a:masterClrMapping/>
  </p:clrMapOvr>
  <p:transition spd="med"/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4" name="Straight Connector 23" descr="Vertical column divider">
            <a:extLst>
              <a:ext uri="{FF2B5EF4-FFF2-40B4-BE49-F238E27FC236}">
                <a16:creationId xmlns:a16="http://schemas.microsoft.com/office/drawing/2014/main" id="{B5CBE6E3-0E18-8A57-578D-D314948AF14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5" descr="Place icon here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8" name="Straight Connector 27" descr="Vertical column divider">
            <a:extLst>
              <a:ext uri="{FF2B5EF4-FFF2-40B4-BE49-F238E27FC236}">
                <a16:creationId xmlns:a16="http://schemas.microsoft.com/office/drawing/2014/main" id="{52FF3B59-8BBA-8C99-9D4D-743723E434F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5" descr="Place icon here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7" name="Straight Connector 26" descr="Vertical column divider">
            <a:extLst>
              <a:ext uri="{FF2B5EF4-FFF2-40B4-BE49-F238E27FC236}">
                <a16:creationId xmlns:a16="http://schemas.microsoft.com/office/drawing/2014/main" id="{47200B05-7E36-4E03-3739-0BA9837646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Picture Placeholder 15" descr="Place icon here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3" name="Straight Connector 22" descr="Horizontal row divider">
            <a:extLst>
              <a:ext uri="{FF2B5EF4-FFF2-40B4-BE49-F238E27FC236}">
                <a16:creationId xmlns:a16="http://schemas.microsoft.com/office/drawing/2014/main" id="{252CDB94-BA57-B58F-95F0-D406FE34BB4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Picture Placeholder 15" descr="Place icon here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Picture Placeholder 15" descr="Place icon here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15" descr="Place icon here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529203"/>
      </p:ext>
    </p:extLst>
  </p:cSld>
  <p:clrMapOvr>
    <a:masterClrMapping/>
  </p:clrMapOvr>
  <p:transition spd="med"/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92135"/>
      </p:ext>
    </p:extLst>
  </p:cSld>
  <p:clrMapOvr>
    <a:masterClrMapping/>
  </p:clrMapOvr>
  <p:transition spd="med"/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057109"/>
      </p:ext>
    </p:extLst>
  </p:cSld>
  <p:clrMapOvr>
    <a:masterClrMapping/>
  </p:clrMapOvr>
  <p:transition spd="med"/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Picture Placeholder 10" descr="Place imagery here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0130"/>
      </p:ext>
    </p:extLst>
  </p:cSld>
  <p:clrMapOvr>
    <a:masterClrMapping/>
  </p:clrMapOvr>
  <p:transition spd="med"/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 descr="Place imagery here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967078"/>
      </p:ext>
    </p:extLst>
  </p:cSld>
  <p:clrMapOvr>
    <a:masterClrMapping/>
  </p:clrMapOvr>
  <p:transition spd="med"/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57862"/>
      </p:ext>
    </p:extLst>
  </p:cSld>
  <p:clrMapOvr>
    <a:masterClrMapping/>
  </p:clrMapOvr>
  <p:transition spd="med"/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175981"/>
      </p:ext>
    </p:extLst>
  </p:cSld>
  <p:clrMapOvr>
    <a:masterClrMapping/>
  </p:clrMapOvr>
  <p:transition spd="med"/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2196179658"/>
      </p:ext>
    </p:extLst>
  </p:cSld>
  <p:clrMapOvr>
    <a:masterClrMapping/>
  </p:clrMapOvr>
  <p:transition spd="med"/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7" descr="Place bio portrait here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7" descr="Place bio portrait here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 descr="Place bio portrait here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 descr="Place bio portrait here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 descr="Place bio portrait here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 descr="Place bio portrait here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210535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6CE11F6-5931-0BC2-B481-D0DC79902FF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39708148"/>
      </p:ext>
    </p:extLst>
  </p:cSld>
  <p:clrMapOvr>
    <a:masterClrMapping/>
  </p:clrMapOvr>
  <p:transition spd="med"/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117893"/>
      </p:ext>
    </p:extLst>
  </p:cSld>
  <p:clrMapOvr>
    <a:masterClrMapping/>
  </p:clrMapOvr>
  <p:transition spd="med"/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16623"/>
      </p:ext>
    </p:extLst>
  </p:cSld>
  <p:clrMapOvr>
    <a:masterClrMapping/>
  </p:clrMapOvr>
  <p:transition spd="med"/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591267"/>
      </p:ext>
    </p:extLst>
  </p:cSld>
  <p:clrMapOvr>
    <a:masterClrMapping/>
  </p:clrMapOvr>
  <p:transition spd="med"/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4" y="12804775"/>
            <a:ext cx="4956176" cy="381000"/>
          </a:xfrm>
        </p:spPr>
        <p:txBody>
          <a:bodyPr/>
          <a:lstStyle/>
          <a:p>
            <a:r>
              <a:rPr lang="en-US"/>
              <a:t>IBM watsonx.governance | 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39510"/>
      </p:ext>
    </p:extLst>
  </p:cSld>
  <p:clrMapOvr>
    <a:masterClrMapping/>
  </p:clrMapOvr>
  <p:transition spd="med"/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495334"/>
      </p:ext>
    </p:extLst>
  </p:cSld>
  <p:clrMapOvr>
    <a:masterClrMapping/>
  </p:clrMapOvr>
  <p:transition spd="med"/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descr="Place imagery here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 descr="IBM 8-bar logo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174777"/>
      </p:ext>
    </p:extLst>
  </p:cSld>
  <p:clrMapOvr>
    <a:masterClrMapping/>
  </p:clrMapOvr>
  <p:transition spd="med"/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Blue 10 full slide background 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728942"/>
      </p:ext>
    </p:extLst>
  </p:cSld>
  <p:clrMapOvr>
    <a:masterClrMapping/>
  </p:clrMapOvr>
  <p:transition spd="med"/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40801"/>
      </p:ext>
    </p:extLst>
  </p:cSld>
  <p:clrMapOvr>
    <a:masterClrMapping/>
  </p:clrMapOvr>
  <p:transition spd="med"/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405292"/>
      </p:ext>
    </p:extLst>
  </p:cSld>
  <p:clrMapOvr>
    <a:masterClrMapping/>
  </p:clrMapOvr>
  <p:transition spd="med"/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9" name="Picture 8" descr="IBM 8-bar logo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143228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46259504"/>
      </p:ext>
    </p:extLst>
  </p:cSld>
  <p:clrMapOvr>
    <a:masterClrMapping/>
  </p:clrMapOvr>
  <p:transition spd="med"/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007375"/>
      </p:ext>
    </p:extLst>
  </p:cSld>
  <p:clrMapOvr>
    <a:masterClrMapping/>
  </p:clrMapOvr>
  <p:transition spd="med"/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61325"/>
      </p:ext>
    </p:extLst>
  </p:cSld>
  <p:clrMapOvr>
    <a:masterClrMapping/>
  </p:clrMapOvr>
  <p:transition spd="med"/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015372"/>
      </p:ext>
    </p:extLst>
  </p:cSld>
  <p:clrMapOvr>
    <a:masterClrMapping/>
  </p:clrMapOvr>
  <p:transition spd="med"/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445535"/>
      </p:ext>
    </p:extLst>
  </p:cSld>
  <p:clrMapOvr>
    <a:masterClrMapping/>
  </p:clrMapOvr>
  <p:transition spd="med"/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461744"/>
      </p:ext>
    </p:extLst>
  </p:cSld>
  <p:clrMapOvr>
    <a:masterClrMapping/>
  </p:clrMapOvr>
  <p:transition spd="med"/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94090"/>
      </p:ext>
    </p:extLst>
  </p:cSld>
  <p:clrMapOvr>
    <a:masterClrMapping/>
  </p:clrMapOvr>
  <p:transition spd="med"/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cxnSp>
        <p:nvCxnSpPr>
          <p:cNvPr id="9" name="Straight Connector 8" descr="Vertical column divider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7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89451"/>
      </p:ext>
    </p:extLst>
  </p:cSld>
  <p:clrMapOvr>
    <a:masterClrMapping/>
  </p:clrMapOvr>
  <p:transition spd="med"/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4570"/>
      </p:ext>
    </p:extLst>
  </p:cSld>
  <p:clrMapOvr>
    <a:masterClrMapping/>
  </p:clrMapOvr>
  <p:transition spd="med"/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430086"/>
      </p:ext>
    </p:extLst>
  </p:cSld>
  <p:clrMapOvr>
    <a:masterClrMapping/>
  </p:clrMapOvr>
  <p:transition spd="med"/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7" name="Straight Connector 16" descr="Horizontal row divider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5" name="Straight Connector 14" descr="Horizontal row divider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635736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7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631769107"/>
      </p:ext>
    </p:extLst>
  </p:cSld>
  <p:clrMapOvr>
    <a:masterClrMapping/>
  </p:clrMapOvr>
  <p:transition spd="med"/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36772"/>
      </p:ext>
    </p:extLst>
  </p:cSld>
  <p:clrMapOvr>
    <a:masterClrMapping/>
  </p:clrMapOvr>
  <p:transition spd="med"/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5433"/>
      </p:ext>
    </p:extLst>
  </p:cSld>
  <p:clrMapOvr>
    <a:masterClrMapping/>
  </p:clrMapOvr>
  <p:transition spd="med"/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65320"/>
      </p:ext>
    </p:extLst>
  </p:cSld>
  <p:clrMapOvr>
    <a:masterClrMapping/>
  </p:clrMapOvr>
  <p:transition spd="med"/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 descr="Vertical column divider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Picture Placeholder 13" descr="Place pictogram here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3" descr="Place pictogram here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3" descr="Place pictogram here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54437"/>
      </p:ext>
    </p:extLst>
  </p:cSld>
  <p:clrMapOvr>
    <a:masterClrMapping/>
  </p:clrMapOvr>
  <p:transition spd="med"/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8225"/>
      </p:ext>
    </p:extLst>
  </p:cSld>
  <p:clrMapOvr>
    <a:masterClrMapping/>
  </p:clrMapOvr>
  <p:transition spd="med"/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277673"/>
      </p:ext>
    </p:extLst>
  </p:cSld>
  <p:clrMapOvr>
    <a:masterClrMapping/>
  </p:clrMapOvr>
  <p:transition spd="med"/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773283"/>
      </p:ext>
    </p:extLst>
  </p:cSld>
  <p:clrMapOvr>
    <a:masterClrMapping/>
  </p:clrMapOvr>
  <p:transition spd="med"/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308990"/>
      </p:ext>
    </p:extLst>
  </p:cSld>
  <p:clrMapOvr>
    <a:masterClrMapping/>
  </p:clrMapOvr>
  <p:transition spd="med"/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534413"/>
      </p:ext>
    </p:extLst>
  </p:cSld>
  <p:clrMapOvr>
    <a:masterClrMapping/>
  </p:clrMapOvr>
  <p:transition spd="med"/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961096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80259723"/>
      </p:ext>
    </p:extLst>
  </p:cSld>
  <p:clrMapOvr>
    <a:masterClrMapping/>
  </p:clrMapOvr>
  <p:transition spd="med"/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Picture Placeholder 4" descr="Place pictogram here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 descr="Place pictogram here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920385"/>
      </p:ext>
    </p:extLst>
  </p:cSld>
  <p:clrMapOvr>
    <a:masterClrMapping/>
  </p:clrMapOvr>
  <p:transition spd="med"/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Place pictogram here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00A530A6-2F26-DA70-D0D9-6DD90453CE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4" descr="Place pictogram here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9C5483A0-0E31-72CE-21C3-6248FAEBC09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6" descr="Place pictogram here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18" descr="Place pictogram here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822311"/>
      </p:ext>
    </p:extLst>
  </p:cSld>
  <p:clrMapOvr>
    <a:masterClrMapping/>
  </p:clrMapOvr>
  <p:transition spd="med"/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303276"/>
      </p:ext>
    </p:extLst>
  </p:cSld>
  <p:clrMapOvr>
    <a:masterClrMapping/>
  </p:clrMapOvr>
  <p:transition spd="med"/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372599"/>
      </p:ext>
    </p:extLst>
  </p:cSld>
  <p:clrMapOvr>
    <a:masterClrMapping/>
  </p:clrMapOvr>
  <p:transition spd="med"/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73945"/>
      </p:ext>
    </p:extLst>
  </p:cSld>
  <p:clrMapOvr>
    <a:masterClrMapping/>
  </p:clrMapOvr>
  <p:transition spd="med"/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361509"/>
      </p:ext>
    </p:extLst>
  </p:cSld>
  <p:clrMapOvr>
    <a:masterClrMapping/>
  </p:clrMapOvr>
  <p:transition spd="med"/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048237"/>
      </p:ext>
    </p:extLst>
  </p:cSld>
  <p:clrMapOvr>
    <a:masterClrMapping/>
  </p:clrMapOvr>
  <p:transition spd="med"/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4" name="Straight Connector 23" descr="Vertical column divider">
            <a:extLst>
              <a:ext uri="{FF2B5EF4-FFF2-40B4-BE49-F238E27FC236}">
                <a16:creationId xmlns:a16="http://schemas.microsoft.com/office/drawing/2014/main" id="{B5CBE6E3-0E18-8A57-578D-D314948AF14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5" descr="Place icon here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8" name="Straight Connector 27" descr="Vertical column divider">
            <a:extLst>
              <a:ext uri="{FF2B5EF4-FFF2-40B4-BE49-F238E27FC236}">
                <a16:creationId xmlns:a16="http://schemas.microsoft.com/office/drawing/2014/main" id="{52FF3B59-8BBA-8C99-9D4D-743723E434F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5" descr="Place icon here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7" name="Straight Connector 26" descr="Vertical column divider">
            <a:extLst>
              <a:ext uri="{FF2B5EF4-FFF2-40B4-BE49-F238E27FC236}">
                <a16:creationId xmlns:a16="http://schemas.microsoft.com/office/drawing/2014/main" id="{47200B05-7E36-4E03-3739-0BA9837646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Picture Placeholder 15" descr="Place icon here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3" name="Straight Connector 22" descr="Horizontal row divider">
            <a:extLst>
              <a:ext uri="{FF2B5EF4-FFF2-40B4-BE49-F238E27FC236}">
                <a16:creationId xmlns:a16="http://schemas.microsoft.com/office/drawing/2014/main" id="{252CDB94-BA57-B58F-95F0-D406FE34BB4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Picture Placeholder 15" descr="Place icon here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Picture Placeholder 15" descr="Place icon here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15" descr="Place icon here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23536"/>
      </p:ext>
    </p:extLst>
  </p:cSld>
  <p:clrMapOvr>
    <a:masterClrMapping/>
  </p:clrMapOvr>
  <p:transition spd="med"/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225786"/>
      </p:ext>
    </p:extLst>
  </p:cSld>
  <p:clrMapOvr>
    <a:masterClrMapping/>
  </p:clrMapOvr>
  <p:transition spd="med"/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252859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209367"/>
      </p:ext>
    </p:extLst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556204975"/>
      </p:ext>
    </p:extLst>
  </p:cSld>
  <p:clrMapOvr>
    <a:masterClrMapping/>
  </p:clrMapOvr>
  <p:transition spd="med"/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Picture Placeholder 10" descr="Place imagery here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79558"/>
      </p:ext>
    </p:extLst>
  </p:cSld>
  <p:clrMapOvr>
    <a:masterClrMapping/>
  </p:clrMapOvr>
  <p:transition spd="med"/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 descr="Place imagery here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749131"/>
      </p:ext>
    </p:extLst>
  </p:cSld>
  <p:clrMapOvr>
    <a:masterClrMapping/>
  </p:clrMapOvr>
  <p:transition spd="med"/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858769"/>
      </p:ext>
    </p:extLst>
  </p:cSld>
  <p:clrMapOvr>
    <a:masterClrMapping/>
  </p:clrMapOvr>
  <p:transition spd="med"/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205705"/>
      </p:ext>
    </p:extLst>
  </p:cSld>
  <p:clrMapOvr>
    <a:masterClrMapping/>
  </p:clrMapOvr>
  <p:transition spd="med"/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217844273"/>
      </p:ext>
    </p:extLst>
  </p:cSld>
  <p:clrMapOvr>
    <a:masterClrMapping/>
  </p:clrMapOvr>
  <p:transition spd="med"/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7" descr="Place bio portrait here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7" descr="Place bio portrait here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 descr="Place bio portrait here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 descr="Place bio portrait here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 descr="Place bio portrait here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 descr="Place bio portrait here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69306"/>
      </p:ext>
    </p:extLst>
  </p:cSld>
  <p:clrMapOvr>
    <a:masterClrMapping/>
  </p:clrMapOvr>
  <p:transition spd="med"/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528976"/>
      </p:ext>
    </p:extLst>
  </p:cSld>
  <p:clrMapOvr>
    <a:masterClrMapping/>
  </p:clrMapOvr>
  <p:transition spd="med"/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020445"/>
      </p:ext>
    </p:extLst>
  </p:cSld>
  <p:clrMapOvr>
    <a:masterClrMapping/>
  </p:clrMapOvr>
  <p:transition spd="med"/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65883"/>
      </p:ext>
    </p:extLst>
  </p:cSld>
  <p:clrMapOvr>
    <a:masterClrMapping/>
  </p:clrMapOvr>
  <p:transition spd="med"/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4" y="12804775"/>
            <a:ext cx="4956176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58159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64784015"/>
      </p:ext>
    </p:extLst>
  </p:cSld>
  <p:clrMapOvr>
    <a:masterClrMapping/>
  </p:clrMapOvr>
  <p:transition spd="med"/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775863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38668715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58507641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17137587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213465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073011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66427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593968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44898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303940"/>
      </p:ext>
    </p:extLst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298315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841628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009159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349964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62578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16595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535371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415050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982408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13298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839104"/>
      </p:ext>
    </p:extLst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445991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829515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4198536481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2643752241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4098484407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4281711311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2993560242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761323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717105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447896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808370"/>
      </p:ext>
    </p:extLst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254047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4" y="12804775"/>
            <a:ext cx="4956176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697200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702374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6288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3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40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57438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28" tIns="91428" rIns="91428" bIns="9142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21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3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40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0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42" indent="-255980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18601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18857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9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351203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1" y="569914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4048"/>
            <a:ext cx="10101071" cy="10479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406882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1" y="569914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1527048"/>
            <a:ext cx="10099675" cy="9337676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3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2" y="12526964"/>
            <a:ext cx="1638299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665755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4956175" cy="4573588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4"/>
            <a:ext cx="4953001" cy="11431588"/>
          </a:xfrm>
        </p:spPr>
        <p:txBody>
          <a:bodyPr/>
          <a:lstStyle>
            <a:lvl1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6" y="569914"/>
            <a:ext cx="4949824" cy="11431588"/>
          </a:xfrm>
        </p:spPr>
        <p:txBody>
          <a:bodyPr/>
          <a:lstStyle>
            <a:lvl1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CEECD73-1869-3DB0-AA71-BA427640113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5" y="12804236"/>
            <a:ext cx="4956175" cy="381000"/>
          </a:xfrm>
        </p:spPr>
        <p:txBody>
          <a:bodyPr/>
          <a:lstStyle/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11300802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_rels/slideMaster10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84.xml"/><Relationship Id="rId18" Type="http://schemas.openxmlformats.org/officeDocument/2006/relationships/slideLayout" Target="../slideLayouts/slideLayout489.xml"/><Relationship Id="rId26" Type="http://schemas.openxmlformats.org/officeDocument/2006/relationships/slideLayout" Target="../slideLayouts/slideLayout497.xml"/><Relationship Id="rId39" Type="http://schemas.openxmlformats.org/officeDocument/2006/relationships/slideLayout" Target="../slideLayouts/slideLayout510.xml"/><Relationship Id="rId21" Type="http://schemas.openxmlformats.org/officeDocument/2006/relationships/slideLayout" Target="../slideLayouts/slideLayout492.xml"/><Relationship Id="rId34" Type="http://schemas.openxmlformats.org/officeDocument/2006/relationships/slideLayout" Target="../slideLayouts/slideLayout505.xml"/><Relationship Id="rId42" Type="http://schemas.openxmlformats.org/officeDocument/2006/relationships/slideLayout" Target="../slideLayouts/slideLayout513.xml"/><Relationship Id="rId47" Type="http://schemas.openxmlformats.org/officeDocument/2006/relationships/slideLayout" Target="../slideLayouts/slideLayout518.xml"/><Relationship Id="rId7" Type="http://schemas.openxmlformats.org/officeDocument/2006/relationships/slideLayout" Target="../slideLayouts/slideLayout478.xml"/><Relationship Id="rId2" Type="http://schemas.openxmlformats.org/officeDocument/2006/relationships/slideLayout" Target="../slideLayouts/slideLayout473.xml"/><Relationship Id="rId16" Type="http://schemas.openxmlformats.org/officeDocument/2006/relationships/slideLayout" Target="../slideLayouts/slideLayout487.xml"/><Relationship Id="rId29" Type="http://schemas.openxmlformats.org/officeDocument/2006/relationships/slideLayout" Target="../slideLayouts/slideLayout500.xml"/><Relationship Id="rId1" Type="http://schemas.openxmlformats.org/officeDocument/2006/relationships/slideLayout" Target="../slideLayouts/slideLayout472.xml"/><Relationship Id="rId6" Type="http://schemas.openxmlformats.org/officeDocument/2006/relationships/slideLayout" Target="../slideLayouts/slideLayout477.xml"/><Relationship Id="rId11" Type="http://schemas.openxmlformats.org/officeDocument/2006/relationships/slideLayout" Target="../slideLayouts/slideLayout482.xml"/><Relationship Id="rId24" Type="http://schemas.openxmlformats.org/officeDocument/2006/relationships/slideLayout" Target="../slideLayouts/slideLayout495.xml"/><Relationship Id="rId32" Type="http://schemas.openxmlformats.org/officeDocument/2006/relationships/slideLayout" Target="../slideLayouts/slideLayout503.xml"/><Relationship Id="rId37" Type="http://schemas.openxmlformats.org/officeDocument/2006/relationships/slideLayout" Target="../slideLayouts/slideLayout508.xml"/><Relationship Id="rId40" Type="http://schemas.openxmlformats.org/officeDocument/2006/relationships/slideLayout" Target="../slideLayouts/slideLayout511.xml"/><Relationship Id="rId45" Type="http://schemas.openxmlformats.org/officeDocument/2006/relationships/slideLayout" Target="../slideLayouts/slideLayout516.xml"/><Relationship Id="rId5" Type="http://schemas.openxmlformats.org/officeDocument/2006/relationships/slideLayout" Target="../slideLayouts/slideLayout476.xml"/><Relationship Id="rId15" Type="http://schemas.openxmlformats.org/officeDocument/2006/relationships/slideLayout" Target="../slideLayouts/slideLayout486.xml"/><Relationship Id="rId23" Type="http://schemas.openxmlformats.org/officeDocument/2006/relationships/slideLayout" Target="../slideLayouts/slideLayout494.xml"/><Relationship Id="rId28" Type="http://schemas.openxmlformats.org/officeDocument/2006/relationships/slideLayout" Target="../slideLayouts/slideLayout499.xml"/><Relationship Id="rId36" Type="http://schemas.openxmlformats.org/officeDocument/2006/relationships/slideLayout" Target="../slideLayouts/slideLayout507.xml"/><Relationship Id="rId10" Type="http://schemas.openxmlformats.org/officeDocument/2006/relationships/slideLayout" Target="../slideLayouts/slideLayout481.xml"/><Relationship Id="rId19" Type="http://schemas.openxmlformats.org/officeDocument/2006/relationships/slideLayout" Target="../slideLayouts/slideLayout490.xml"/><Relationship Id="rId31" Type="http://schemas.openxmlformats.org/officeDocument/2006/relationships/slideLayout" Target="../slideLayouts/slideLayout502.xml"/><Relationship Id="rId44" Type="http://schemas.openxmlformats.org/officeDocument/2006/relationships/slideLayout" Target="../slideLayouts/slideLayout515.xml"/><Relationship Id="rId4" Type="http://schemas.openxmlformats.org/officeDocument/2006/relationships/slideLayout" Target="../slideLayouts/slideLayout475.xml"/><Relationship Id="rId9" Type="http://schemas.openxmlformats.org/officeDocument/2006/relationships/slideLayout" Target="../slideLayouts/slideLayout480.xml"/><Relationship Id="rId14" Type="http://schemas.openxmlformats.org/officeDocument/2006/relationships/slideLayout" Target="../slideLayouts/slideLayout485.xml"/><Relationship Id="rId22" Type="http://schemas.openxmlformats.org/officeDocument/2006/relationships/slideLayout" Target="../slideLayouts/slideLayout493.xml"/><Relationship Id="rId27" Type="http://schemas.openxmlformats.org/officeDocument/2006/relationships/slideLayout" Target="../slideLayouts/slideLayout498.xml"/><Relationship Id="rId30" Type="http://schemas.openxmlformats.org/officeDocument/2006/relationships/slideLayout" Target="../slideLayouts/slideLayout501.xml"/><Relationship Id="rId35" Type="http://schemas.openxmlformats.org/officeDocument/2006/relationships/slideLayout" Target="../slideLayouts/slideLayout506.xml"/><Relationship Id="rId43" Type="http://schemas.openxmlformats.org/officeDocument/2006/relationships/slideLayout" Target="../slideLayouts/slideLayout514.xml"/><Relationship Id="rId48" Type="http://schemas.openxmlformats.org/officeDocument/2006/relationships/theme" Target="../theme/theme10.xml"/><Relationship Id="rId8" Type="http://schemas.openxmlformats.org/officeDocument/2006/relationships/slideLayout" Target="../slideLayouts/slideLayout479.xml"/><Relationship Id="rId3" Type="http://schemas.openxmlformats.org/officeDocument/2006/relationships/slideLayout" Target="../slideLayouts/slideLayout474.xml"/><Relationship Id="rId12" Type="http://schemas.openxmlformats.org/officeDocument/2006/relationships/slideLayout" Target="../slideLayouts/slideLayout483.xml"/><Relationship Id="rId17" Type="http://schemas.openxmlformats.org/officeDocument/2006/relationships/slideLayout" Target="../slideLayouts/slideLayout488.xml"/><Relationship Id="rId25" Type="http://schemas.openxmlformats.org/officeDocument/2006/relationships/slideLayout" Target="../slideLayouts/slideLayout496.xml"/><Relationship Id="rId33" Type="http://schemas.openxmlformats.org/officeDocument/2006/relationships/slideLayout" Target="../slideLayouts/slideLayout504.xml"/><Relationship Id="rId38" Type="http://schemas.openxmlformats.org/officeDocument/2006/relationships/slideLayout" Target="../slideLayouts/slideLayout509.xml"/><Relationship Id="rId46" Type="http://schemas.openxmlformats.org/officeDocument/2006/relationships/slideLayout" Target="../slideLayouts/slideLayout517.xml"/><Relationship Id="rId20" Type="http://schemas.openxmlformats.org/officeDocument/2006/relationships/slideLayout" Target="../slideLayouts/slideLayout491.xml"/><Relationship Id="rId41" Type="http://schemas.openxmlformats.org/officeDocument/2006/relationships/slideLayout" Target="../slideLayouts/slideLayout512.xml"/></Relationships>
</file>

<file path=ppt/slideMasters/_rels/slideMaster1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31.xml"/><Relationship Id="rId18" Type="http://schemas.openxmlformats.org/officeDocument/2006/relationships/slideLayout" Target="../slideLayouts/slideLayout536.xml"/><Relationship Id="rId26" Type="http://schemas.openxmlformats.org/officeDocument/2006/relationships/slideLayout" Target="../slideLayouts/slideLayout544.xml"/><Relationship Id="rId39" Type="http://schemas.openxmlformats.org/officeDocument/2006/relationships/slideLayout" Target="../slideLayouts/slideLayout557.xml"/><Relationship Id="rId21" Type="http://schemas.openxmlformats.org/officeDocument/2006/relationships/slideLayout" Target="../slideLayouts/slideLayout539.xml"/><Relationship Id="rId34" Type="http://schemas.openxmlformats.org/officeDocument/2006/relationships/slideLayout" Target="../slideLayouts/slideLayout552.xml"/><Relationship Id="rId42" Type="http://schemas.openxmlformats.org/officeDocument/2006/relationships/slideLayout" Target="../slideLayouts/slideLayout560.xml"/><Relationship Id="rId47" Type="http://schemas.openxmlformats.org/officeDocument/2006/relationships/theme" Target="../theme/theme11.xml"/><Relationship Id="rId7" Type="http://schemas.openxmlformats.org/officeDocument/2006/relationships/slideLayout" Target="../slideLayouts/slideLayout525.xml"/><Relationship Id="rId2" Type="http://schemas.openxmlformats.org/officeDocument/2006/relationships/slideLayout" Target="../slideLayouts/slideLayout520.xml"/><Relationship Id="rId16" Type="http://schemas.openxmlformats.org/officeDocument/2006/relationships/slideLayout" Target="../slideLayouts/slideLayout534.xml"/><Relationship Id="rId29" Type="http://schemas.openxmlformats.org/officeDocument/2006/relationships/slideLayout" Target="../slideLayouts/slideLayout547.xml"/><Relationship Id="rId1" Type="http://schemas.openxmlformats.org/officeDocument/2006/relationships/slideLayout" Target="../slideLayouts/slideLayout519.xml"/><Relationship Id="rId6" Type="http://schemas.openxmlformats.org/officeDocument/2006/relationships/slideLayout" Target="../slideLayouts/slideLayout524.xml"/><Relationship Id="rId11" Type="http://schemas.openxmlformats.org/officeDocument/2006/relationships/slideLayout" Target="../slideLayouts/slideLayout529.xml"/><Relationship Id="rId24" Type="http://schemas.openxmlformats.org/officeDocument/2006/relationships/slideLayout" Target="../slideLayouts/slideLayout542.xml"/><Relationship Id="rId32" Type="http://schemas.openxmlformats.org/officeDocument/2006/relationships/slideLayout" Target="../slideLayouts/slideLayout550.xml"/><Relationship Id="rId37" Type="http://schemas.openxmlformats.org/officeDocument/2006/relationships/slideLayout" Target="../slideLayouts/slideLayout555.xml"/><Relationship Id="rId40" Type="http://schemas.openxmlformats.org/officeDocument/2006/relationships/slideLayout" Target="../slideLayouts/slideLayout558.xml"/><Relationship Id="rId45" Type="http://schemas.openxmlformats.org/officeDocument/2006/relationships/slideLayout" Target="../slideLayouts/slideLayout563.xml"/><Relationship Id="rId5" Type="http://schemas.openxmlformats.org/officeDocument/2006/relationships/slideLayout" Target="../slideLayouts/slideLayout523.xml"/><Relationship Id="rId15" Type="http://schemas.openxmlformats.org/officeDocument/2006/relationships/slideLayout" Target="../slideLayouts/slideLayout533.xml"/><Relationship Id="rId23" Type="http://schemas.openxmlformats.org/officeDocument/2006/relationships/slideLayout" Target="../slideLayouts/slideLayout541.xml"/><Relationship Id="rId28" Type="http://schemas.openxmlformats.org/officeDocument/2006/relationships/slideLayout" Target="../slideLayouts/slideLayout546.xml"/><Relationship Id="rId36" Type="http://schemas.openxmlformats.org/officeDocument/2006/relationships/slideLayout" Target="../slideLayouts/slideLayout554.xml"/><Relationship Id="rId10" Type="http://schemas.openxmlformats.org/officeDocument/2006/relationships/slideLayout" Target="../slideLayouts/slideLayout528.xml"/><Relationship Id="rId19" Type="http://schemas.openxmlformats.org/officeDocument/2006/relationships/slideLayout" Target="../slideLayouts/slideLayout537.xml"/><Relationship Id="rId31" Type="http://schemas.openxmlformats.org/officeDocument/2006/relationships/slideLayout" Target="../slideLayouts/slideLayout549.xml"/><Relationship Id="rId44" Type="http://schemas.openxmlformats.org/officeDocument/2006/relationships/slideLayout" Target="../slideLayouts/slideLayout562.xml"/><Relationship Id="rId4" Type="http://schemas.openxmlformats.org/officeDocument/2006/relationships/slideLayout" Target="../slideLayouts/slideLayout522.xml"/><Relationship Id="rId9" Type="http://schemas.openxmlformats.org/officeDocument/2006/relationships/slideLayout" Target="../slideLayouts/slideLayout527.xml"/><Relationship Id="rId14" Type="http://schemas.openxmlformats.org/officeDocument/2006/relationships/slideLayout" Target="../slideLayouts/slideLayout532.xml"/><Relationship Id="rId22" Type="http://schemas.openxmlformats.org/officeDocument/2006/relationships/slideLayout" Target="../slideLayouts/slideLayout540.xml"/><Relationship Id="rId27" Type="http://schemas.openxmlformats.org/officeDocument/2006/relationships/slideLayout" Target="../slideLayouts/slideLayout545.xml"/><Relationship Id="rId30" Type="http://schemas.openxmlformats.org/officeDocument/2006/relationships/slideLayout" Target="../slideLayouts/slideLayout548.xml"/><Relationship Id="rId35" Type="http://schemas.openxmlformats.org/officeDocument/2006/relationships/slideLayout" Target="../slideLayouts/slideLayout553.xml"/><Relationship Id="rId43" Type="http://schemas.openxmlformats.org/officeDocument/2006/relationships/slideLayout" Target="../slideLayouts/slideLayout561.xml"/><Relationship Id="rId8" Type="http://schemas.openxmlformats.org/officeDocument/2006/relationships/slideLayout" Target="../slideLayouts/slideLayout526.xml"/><Relationship Id="rId3" Type="http://schemas.openxmlformats.org/officeDocument/2006/relationships/slideLayout" Target="../slideLayouts/slideLayout521.xml"/><Relationship Id="rId12" Type="http://schemas.openxmlformats.org/officeDocument/2006/relationships/slideLayout" Target="../slideLayouts/slideLayout530.xml"/><Relationship Id="rId17" Type="http://schemas.openxmlformats.org/officeDocument/2006/relationships/slideLayout" Target="../slideLayouts/slideLayout535.xml"/><Relationship Id="rId25" Type="http://schemas.openxmlformats.org/officeDocument/2006/relationships/slideLayout" Target="../slideLayouts/slideLayout543.xml"/><Relationship Id="rId33" Type="http://schemas.openxmlformats.org/officeDocument/2006/relationships/slideLayout" Target="../slideLayouts/slideLayout551.xml"/><Relationship Id="rId38" Type="http://schemas.openxmlformats.org/officeDocument/2006/relationships/slideLayout" Target="../slideLayouts/slideLayout556.xml"/><Relationship Id="rId46" Type="http://schemas.openxmlformats.org/officeDocument/2006/relationships/slideLayout" Target="../slideLayouts/slideLayout564.xml"/><Relationship Id="rId20" Type="http://schemas.openxmlformats.org/officeDocument/2006/relationships/slideLayout" Target="../slideLayouts/slideLayout538.xml"/><Relationship Id="rId41" Type="http://schemas.openxmlformats.org/officeDocument/2006/relationships/slideLayout" Target="../slideLayouts/slideLayout559.xml"/></Relationships>
</file>

<file path=ppt/slideMasters/_rels/slideMaster1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77.xml"/><Relationship Id="rId18" Type="http://schemas.openxmlformats.org/officeDocument/2006/relationships/slideLayout" Target="../slideLayouts/slideLayout582.xml"/><Relationship Id="rId26" Type="http://schemas.openxmlformats.org/officeDocument/2006/relationships/slideLayout" Target="../slideLayouts/slideLayout590.xml"/><Relationship Id="rId39" Type="http://schemas.openxmlformats.org/officeDocument/2006/relationships/slideLayout" Target="../slideLayouts/slideLayout603.xml"/><Relationship Id="rId21" Type="http://schemas.openxmlformats.org/officeDocument/2006/relationships/slideLayout" Target="../slideLayouts/slideLayout585.xml"/><Relationship Id="rId34" Type="http://schemas.openxmlformats.org/officeDocument/2006/relationships/slideLayout" Target="../slideLayouts/slideLayout598.xml"/><Relationship Id="rId42" Type="http://schemas.openxmlformats.org/officeDocument/2006/relationships/slideLayout" Target="../slideLayouts/slideLayout606.xml"/><Relationship Id="rId47" Type="http://schemas.openxmlformats.org/officeDocument/2006/relationships/theme" Target="../theme/theme12.xml"/><Relationship Id="rId7" Type="http://schemas.openxmlformats.org/officeDocument/2006/relationships/slideLayout" Target="../slideLayouts/slideLayout571.xml"/><Relationship Id="rId2" Type="http://schemas.openxmlformats.org/officeDocument/2006/relationships/slideLayout" Target="../slideLayouts/slideLayout566.xml"/><Relationship Id="rId16" Type="http://schemas.openxmlformats.org/officeDocument/2006/relationships/slideLayout" Target="../slideLayouts/slideLayout580.xml"/><Relationship Id="rId29" Type="http://schemas.openxmlformats.org/officeDocument/2006/relationships/slideLayout" Target="../slideLayouts/slideLayout593.xml"/><Relationship Id="rId1" Type="http://schemas.openxmlformats.org/officeDocument/2006/relationships/slideLayout" Target="../slideLayouts/slideLayout565.xml"/><Relationship Id="rId6" Type="http://schemas.openxmlformats.org/officeDocument/2006/relationships/slideLayout" Target="../slideLayouts/slideLayout570.xml"/><Relationship Id="rId11" Type="http://schemas.openxmlformats.org/officeDocument/2006/relationships/slideLayout" Target="../slideLayouts/slideLayout575.xml"/><Relationship Id="rId24" Type="http://schemas.openxmlformats.org/officeDocument/2006/relationships/slideLayout" Target="../slideLayouts/slideLayout588.xml"/><Relationship Id="rId32" Type="http://schemas.openxmlformats.org/officeDocument/2006/relationships/slideLayout" Target="../slideLayouts/slideLayout596.xml"/><Relationship Id="rId37" Type="http://schemas.openxmlformats.org/officeDocument/2006/relationships/slideLayout" Target="../slideLayouts/slideLayout601.xml"/><Relationship Id="rId40" Type="http://schemas.openxmlformats.org/officeDocument/2006/relationships/slideLayout" Target="../slideLayouts/slideLayout604.xml"/><Relationship Id="rId45" Type="http://schemas.openxmlformats.org/officeDocument/2006/relationships/slideLayout" Target="../slideLayouts/slideLayout609.xml"/><Relationship Id="rId5" Type="http://schemas.openxmlformats.org/officeDocument/2006/relationships/slideLayout" Target="../slideLayouts/slideLayout569.xml"/><Relationship Id="rId15" Type="http://schemas.openxmlformats.org/officeDocument/2006/relationships/slideLayout" Target="../slideLayouts/slideLayout579.xml"/><Relationship Id="rId23" Type="http://schemas.openxmlformats.org/officeDocument/2006/relationships/slideLayout" Target="../slideLayouts/slideLayout587.xml"/><Relationship Id="rId28" Type="http://schemas.openxmlformats.org/officeDocument/2006/relationships/slideLayout" Target="../slideLayouts/slideLayout592.xml"/><Relationship Id="rId36" Type="http://schemas.openxmlformats.org/officeDocument/2006/relationships/slideLayout" Target="../slideLayouts/slideLayout600.xml"/><Relationship Id="rId10" Type="http://schemas.openxmlformats.org/officeDocument/2006/relationships/slideLayout" Target="../slideLayouts/slideLayout574.xml"/><Relationship Id="rId19" Type="http://schemas.openxmlformats.org/officeDocument/2006/relationships/slideLayout" Target="../slideLayouts/slideLayout583.xml"/><Relationship Id="rId31" Type="http://schemas.openxmlformats.org/officeDocument/2006/relationships/slideLayout" Target="../slideLayouts/slideLayout595.xml"/><Relationship Id="rId44" Type="http://schemas.openxmlformats.org/officeDocument/2006/relationships/slideLayout" Target="../slideLayouts/slideLayout608.xml"/><Relationship Id="rId4" Type="http://schemas.openxmlformats.org/officeDocument/2006/relationships/slideLayout" Target="../slideLayouts/slideLayout568.xml"/><Relationship Id="rId9" Type="http://schemas.openxmlformats.org/officeDocument/2006/relationships/slideLayout" Target="../slideLayouts/slideLayout573.xml"/><Relationship Id="rId14" Type="http://schemas.openxmlformats.org/officeDocument/2006/relationships/slideLayout" Target="../slideLayouts/slideLayout578.xml"/><Relationship Id="rId22" Type="http://schemas.openxmlformats.org/officeDocument/2006/relationships/slideLayout" Target="../slideLayouts/slideLayout586.xml"/><Relationship Id="rId27" Type="http://schemas.openxmlformats.org/officeDocument/2006/relationships/slideLayout" Target="../slideLayouts/slideLayout591.xml"/><Relationship Id="rId30" Type="http://schemas.openxmlformats.org/officeDocument/2006/relationships/slideLayout" Target="../slideLayouts/slideLayout594.xml"/><Relationship Id="rId35" Type="http://schemas.openxmlformats.org/officeDocument/2006/relationships/slideLayout" Target="../slideLayouts/slideLayout599.xml"/><Relationship Id="rId43" Type="http://schemas.openxmlformats.org/officeDocument/2006/relationships/slideLayout" Target="../slideLayouts/slideLayout607.xml"/><Relationship Id="rId8" Type="http://schemas.openxmlformats.org/officeDocument/2006/relationships/slideLayout" Target="../slideLayouts/slideLayout572.xml"/><Relationship Id="rId3" Type="http://schemas.openxmlformats.org/officeDocument/2006/relationships/slideLayout" Target="../slideLayouts/slideLayout567.xml"/><Relationship Id="rId12" Type="http://schemas.openxmlformats.org/officeDocument/2006/relationships/slideLayout" Target="../slideLayouts/slideLayout576.xml"/><Relationship Id="rId17" Type="http://schemas.openxmlformats.org/officeDocument/2006/relationships/slideLayout" Target="../slideLayouts/slideLayout581.xml"/><Relationship Id="rId25" Type="http://schemas.openxmlformats.org/officeDocument/2006/relationships/slideLayout" Target="../slideLayouts/slideLayout589.xml"/><Relationship Id="rId33" Type="http://schemas.openxmlformats.org/officeDocument/2006/relationships/slideLayout" Target="../slideLayouts/slideLayout597.xml"/><Relationship Id="rId38" Type="http://schemas.openxmlformats.org/officeDocument/2006/relationships/slideLayout" Target="../slideLayouts/slideLayout602.xml"/><Relationship Id="rId46" Type="http://schemas.openxmlformats.org/officeDocument/2006/relationships/slideLayout" Target="../slideLayouts/slideLayout610.xml"/><Relationship Id="rId20" Type="http://schemas.openxmlformats.org/officeDocument/2006/relationships/slideLayout" Target="../slideLayouts/slideLayout584.xml"/><Relationship Id="rId41" Type="http://schemas.openxmlformats.org/officeDocument/2006/relationships/slideLayout" Target="../slideLayouts/slideLayout605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9" Type="http://schemas.openxmlformats.org/officeDocument/2006/relationships/slideLayout" Target="../slideLayouts/slideLayout85.xml"/><Relationship Id="rId21" Type="http://schemas.openxmlformats.org/officeDocument/2006/relationships/slideLayout" Target="../slideLayouts/slideLayout67.xml"/><Relationship Id="rId34" Type="http://schemas.openxmlformats.org/officeDocument/2006/relationships/slideLayout" Target="../slideLayouts/slideLayout80.xml"/><Relationship Id="rId42" Type="http://schemas.openxmlformats.org/officeDocument/2006/relationships/slideLayout" Target="../slideLayouts/slideLayout88.xml"/><Relationship Id="rId47" Type="http://schemas.openxmlformats.org/officeDocument/2006/relationships/theme" Target="../theme/theme2.xml"/><Relationship Id="rId7" Type="http://schemas.openxmlformats.org/officeDocument/2006/relationships/slideLayout" Target="../slideLayouts/slideLayout53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9" Type="http://schemas.openxmlformats.org/officeDocument/2006/relationships/slideLayout" Target="../slideLayouts/slideLayout75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32" Type="http://schemas.openxmlformats.org/officeDocument/2006/relationships/slideLayout" Target="../slideLayouts/slideLayout78.xml"/><Relationship Id="rId37" Type="http://schemas.openxmlformats.org/officeDocument/2006/relationships/slideLayout" Target="../slideLayouts/slideLayout83.xml"/><Relationship Id="rId40" Type="http://schemas.openxmlformats.org/officeDocument/2006/relationships/slideLayout" Target="../slideLayouts/slideLayout86.xml"/><Relationship Id="rId45" Type="http://schemas.openxmlformats.org/officeDocument/2006/relationships/slideLayout" Target="../slideLayouts/slideLayout91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36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slideLayout" Target="../slideLayouts/slideLayout77.xml"/><Relationship Id="rId44" Type="http://schemas.openxmlformats.org/officeDocument/2006/relationships/slideLayout" Target="../slideLayouts/slideLayout90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slideLayout" Target="../slideLayouts/slideLayout76.xml"/><Relationship Id="rId35" Type="http://schemas.openxmlformats.org/officeDocument/2006/relationships/slideLayout" Target="../slideLayouts/slideLayout81.xml"/><Relationship Id="rId43" Type="http://schemas.openxmlformats.org/officeDocument/2006/relationships/slideLayout" Target="../slideLayouts/slideLayout89.xml"/><Relationship Id="rId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33" Type="http://schemas.openxmlformats.org/officeDocument/2006/relationships/slideLayout" Target="../slideLayouts/slideLayout79.xml"/><Relationship Id="rId38" Type="http://schemas.openxmlformats.org/officeDocument/2006/relationships/slideLayout" Target="../slideLayouts/slideLayout84.xml"/><Relationship Id="rId46" Type="http://schemas.openxmlformats.org/officeDocument/2006/relationships/slideLayout" Target="../slideLayouts/slideLayout92.xml"/><Relationship Id="rId20" Type="http://schemas.openxmlformats.org/officeDocument/2006/relationships/slideLayout" Target="../slideLayouts/slideLayout66.xml"/><Relationship Id="rId41" Type="http://schemas.openxmlformats.org/officeDocument/2006/relationships/slideLayout" Target="../slideLayouts/slideLayout87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5.xml"/><Relationship Id="rId18" Type="http://schemas.openxmlformats.org/officeDocument/2006/relationships/slideLayout" Target="../slideLayouts/slideLayout110.xml"/><Relationship Id="rId26" Type="http://schemas.openxmlformats.org/officeDocument/2006/relationships/slideLayout" Target="../slideLayouts/slideLayout118.xml"/><Relationship Id="rId39" Type="http://schemas.openxmlformats.org/officeDocument/2006/relationships/slideLayout" Target="../slideLayouts/slideLayout131.xml"/><Relationship Id="rId21" Type="http://schemas.openxmlformats.org/officeDocument/2006/relationships/slideLayout" Target="../slideLayouts/slideLayout113.xml"/><Relationship Id="rId34" Type="http://schemas.openxmlformats.org/officeDocument/2006/relationships/slideLayout" Target="../slideLayouts/slideLayout126.xml"/><Relationship Id="rId42" Type="http://schemas.openxmlformats.org/officeDocument/2006/relationships/slideLayout" Target="../slideLayouts/slideLayout134.xml"/><Relationship Id="rId47" Type="http://schemas.openxmlformats.org/officeDocument/2006/relationships/theme" Target="../theme/theme3.xml"/><Relationship Id="rId7" Type="http://schemas.openxmlformats.org/officeDocument/2006/relationships/slideLayout" Target="../slideLayouts/slideLayout99.xml"/><Relationship Id="rId2" Type="http://schemas.openxmlformats.org/officeDocument/2006/relationships/slideLayout" Target="../slideLayouts/slideLayout94.xml"/><Relationship Id="rId16" Type="http://schemas.openxmlformats.org/officeDocument/2006/relationships/slideLayout" Target="../slideLayouts/slideLayout108.xml"/><Relationship Id="rId29" Type="http://schemas.openxmlformats.org/officeDocument/2006/relationships/slideLayout" Target="../slideLayouts/slideLayout121.xml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103.xml"/><Relationship Id="rId24" Type="http://schemas.openxmlformats.org/officeDocument/2006/relationships/slideLayout" Target="../slideLayouts/slideLayout116.xml"/><Relationship Id="rId32" Type="http://schemas.openxmlformats.org/officeDocument/2006/relationships/slideLayout" Target="../slideLayouts/slideLayout124.xml"/><Relationship Id="rId37" Type="http://schemas.openxmlformats.org/officeDocument/2006/relationships/slideLayout" Target="../slideLayouts/slideLayout129.xml"/><Relationship Id="rId40" Type="http://schemas.openxmlformats.org/officeDocument/2006/relationships/slideLayout" Target="../slideLayouts/slideLayout132.xml"/><Relationship Id="rId45" Type="http://schemas.openxmlformats.org/officeDocument/2006/relationships/slideLayout" Target="../slideLayouts/slideLayout137.xml"/><Relationship Id="rId5" Type="http://schemas.openxmlformats.org/officeDocument/2006/relationships/slideLayout" Target="../slideLayouts/slideLayout97.xml"/><Relationship Id="rId15" Type="http://schemas.openxmlformats.org/officeDocument/2006/relationships/slideLayout" Target="../slideLayouts/slideLayout107.xml"/><Relationship Id="rId23" Type="http://schemas.openxmlformats.org/officeDocument/2006/relationships/slideLayout" Target="../slideLayouts/slideLayout115.xml"/><Relationship Id="rId28" Type="http://schemas.openxmlformats.org/officeDocument/2006/relationships/slideLayout" Target="../slideLayouts/slideLayout120.xml"/><Relationship Id="rId36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02.xml"/><Relationship Id="rId19" Type="http://schemas.openxmlformats.org/officeDocument/2006/relationships/slideLayout" Target="../slideLayouts/slideLayout111.xml"/><Relationship Id="rId31" Type="http://schemas.openxmlformats.org/officeDocument/2006/relationships/slideLayout" Target="../slideLayouts/slideLayout123.xml"/><Relationship Id="rId44" Type="http://schemas.openxmlformats.org/officeDocument/2006/relationships/slideLayout" Target="../slideLayouts/slideLayout136.xml"/><Relationship Id="rId4" Type="http://schemas.openxmlformats.org/officeDocument/2006/relationships/slideLayout" Target="../slideLayouts/slideLayout96.xml"/><Relationship Id="rId9" Type="http://schemas.openxmlformats.org/officeDocument/2006/relationships/slideLayout" Target="../slideLayouts/slideLayout101.xml"/><Relationship Id="rId14" Type="http://schemas.openxmlformats.org/officeDocument/2006/relationships/slideLayout" Target="../slideLayouts/slideLayout106.xml"/><Relationship Id="rId22" Type="http://schemas.openxmlformats.org/officeDocument/2006/relationships/slideLayout" Target="../slideLayouts/slideLayout114.xml"/><Relationship Id="rId27" Type="http://schemas.openxmlformats.org/officeDocument/2006/relationships/slideLayout" Target="../slideLayouts/slideLayout119.xml"/><Relationship Id="rId30" Type="http://schemas.openxmlformats.org/officeDocument/2006/relationships/slideLayout" Target="../slideLayouts/slideLayout122.xml"/><Relationship Id="rId35" Type="http://schemas.openxmlformats.org/officeDocument/2006/relationships/slideLayout" Target="../slideLayouts/slideLayout127.xml"/><Relationship Id="rId43" Type="http://schemas.openxmlformats.org/officeDocument/2006/relationships/slideLayout" Target="../slideLayouts/slideLayout135.xml"/><Relationship Id="rId8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104.xml"/><Relationship Id="rId17" Type="http://schemas.openxmlformats.org/officeDocument/2006/relationships/slideLayout" Target="../slideLayouts/slideLayout109.xml"/><Relationship Id="rId25" Type="http://schemas.openxmlformats.org/officeDocument/2006/relationships/slideLayout" Target="../slideLayouts/slideLayout117.xml"/><Relationship Id="rId33" Type="http://schemas.openxmlformats.org/officeDocument/2006/relationships/slideLayout" Target="../slideLayouts/slideLayout125.xml"/><Relationship Id="rId38" Type="http://schemas.openxmlformats.org/officeDocument/2006/relationships/slideLayout" Target="../slideLayouts/slideLayout130.xml"/><Relationship Id="rId46" Type="http://schemas.openxmlformats.org/officeDocument/2006/relationships/slideLayout" Target="../slideLayouts/slideLayout138.xml"/><Relationship Id="rId20" Type="http://schemas.openxmlformats.org/officeDocument/2006/relationships/slideLayout" Target="../slideLayouts/slideLayout112.xml"/><Relationship Id="rId41" Type="http://schemas.openxmlformats.org/officeDocument/2006/relationships/slideLayout" Target="../slideLayouts/slideLayout133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51.xml"/><Relationship Id="rId18" Type="http://schemas.openxmlformats.org/officeDocument/2006/relationships/slideLayout" Target="../slideLayouts/slideLayout156.xml"/><Relationship Id="rId26" Type="http://schemas.openxmlformats.org/officeDocument/2006/relationships/slideLayout" Target="../slideLayouts/slideLayout164.xml"/><Relationship Id="rId39" Type="http://schemas.openxmlformats.org/officeDocument/2006/relationships/slideLayout" Target="../slideLayouts/slideLayout177.xml"/><Relationship Id="rId21" Type="http://schemas.openxmlformats.org/officeDocument/2006/relationships/slideLayout" Target="../slideLayouts/slideLayout159.xml"/><Relationship Id="rId34" Type="http://schemas.openxmlformats.org/officeDocument/2006/relationships/slideLayout" Target="../slideLayouts/slideLayout172.xml"/><Relationship Id="rId42" Type="http://schemas.openxmlformats.org/officeDocument/2006/relationships/slideLayout" Target="../slideLayouts/slideLayout180.xml"/><Relationship Id="rId47" Type="http://schemas.openxmlformats.org/officeDocument/2006/relationships/slideLayout" Target="../slideLayouts/slideLayout185.xml"/><Relationship Id="rId50" Type="http://schemas.openxmlformats.org/officeDocument/2006/relationships/slideLayout" Target="../slideLayouts/slideLayout188.xml"/><Relationship Id="rId55" Type="http://schemas.openxmlformats.org/officeDocument/2006/relationships/theme" Target="../theme/theme4.xml"/><Relationship Id="rId7" Type="http://schemas.openxmlformats.org/officeDocument/2006/relationships/slideLayout" Target="../slideLayouts/slideLayout145.xml"/><Relationship Id="rId2" Type="http://schemas.openxmlformats.org/officeDocument/2006/relationships/slideLayout" Target="../slideLayouts/slideLayout140.xml"/><Relationship Id="rId16" Type="http://schemas.openxmlformats.org/officeDocument/2006/relationships/slideLayout" Target="../slideLayouts/slideLayout154.xml"/><Relationship Id="rId29" Type="http://schemas.openxmlformats.org/officeDocument/2006/relationships/slideLayout" Target="../slideLayouts/slideLayout167.xml"/><Relationship Id="rId11" Type="http://schemas.openxmlformats.org/officeDocument/2006/relationships/slideLayout" Target="../slideLayouts/slideLayout149.xml"/><Relationship Id="rId24" Type="http://schemas.openxmlformats.org/officeDocument/2006/relationships/slideLayout" Target="../slideLayouts/slideLayout162.xml"/><Relationship Id="rId32" Type="http://schemas.openxmlformats.org/officeDocument/2006/relationships/slideLayout" Target="../slideLayouts/slideLayout170.xml"/><Relationship Id="rId37" Type="http://schemas.openxmlformats.org/officeDocument/2006/relationships/slideLayout" Target="../slideLayouts/slideLayout175.xml"/><Relationship Id="rId40" Type="http://schemas.openxmlformats.org/officeDocument/2006/relationships/slideLayout" Target="../slideLayouts/slideLayout178.xml"/><Relationship Id="rId45" Type="http://schemas.openxmlformats.org/officeDocument/2006/relationships/slideLayout" Target="../slideLayouts/slideLayout183.xml"/><Relationship Id="rId53" Type="http://schemas.openxmlformats.org/officeDocument/2006/relationships/slideLayout" Target="../slideLayouts/slideLayout191.xml"/><Relationship Id="rId5" Type="http://schemas.openxmlformats.org/officeDocument/2006/relationships/slideLayout" Target="../slideLayouts/slideLayout143.xml"/><Relationship Id="rId10" Type="http://schemas.openxmlformats.org/officeDocument/2006/relationships/slideLayout" Target="../slideLayouts/slideLayout148.xml"/><Relationship Id="rId19" Type="http://schemas.openxmlformats.org/officeDocument/2006/relationships/slideLayout" Target="../slideLayouts/slideLayout157.xml"/><Relationship Id="rId31" Type="http://schemas.openxmlformats.org/officeDocument/2006/relationships/slideLayout" Target="../slideLayouts/slideLayout169.xml"/><Relationship Id="rId44" Type="http://schemas.openxmlformats.org/officeDocument/2006/relationships/slideLayout" Target="../slideLayouts/slideLayout182.xml"/><Relationship Id="rId52" Type="http://schemas.openxmlformats.org/officeDocument/2006/relationships/slideLayout" Target="../slideLayouts/slideLayout190.xml"/><Relationship Id="rId4" Type="http://schemas.openxmlformats.org/officeDocument/2006/relationships/slideLayout" Target="../slideLayouts/slideLayout142.xml"/><Relationship Id="rId9" Type="http://schemas.openxmlformats.org/officeDocument/2006/relationships/slideLayout" Target="../slideLayouts/slideLayout147.xml"/><Relationship Id="rId14" Type="http://schemas.openxmlformats.org/officeDocument/2006/relationships/slideLayout" Target="../slideLayouts/slideLayout152.xml"/><Relationship Id="rId22" Type="http://schemas.openxmlformats.org/officeDocument/2006/relationships/slideLayout" Target="../slideLayouts/slideLayout160.xml"/><Relationship Id="rId27" Type="http://schemas.openxmlformats.org/officeDocument/2006/relationships/slideLayout" Target="../slideLayouts/slideLayout165.xml"/><Relationship Id="rId30" Type="http://schemas.openxmlformats.org/officeDocument/2006/relationships/slideLayout" Target="../slideLayouts/slideLayout168.xml"/><Relationship Id="rId35" Type="http://schemas.openxmlformats.org/officeDocument/2006/relationships/slideLayout" Target="../slideLayouts/slideLayout173.xml"/><Relationship Id="rId43" Type="http://schemas.openxmlformats.org/officeDocument/2006/relationships/slideLayout" Target="../slideLayouts/slideLayout181.xml"/><Relationship Id="rId48" Type="http://schemas.openxmlformats.org/officeDocument/2006/relationships/slideLayout" Target="../slideLayouts/slideLayout186.xml"/><Relationship Id="rId8" Type="http://schemas.openxmlformats.org/officeDocument/2006/relationships/slideLayout" Target="../slideLayouts/slideLayout146.xml"/><Relationship Id="rId51" Type="http://schemas.openxmlformats.org/officeDocument/2006/relationships/slideLayout" Target="../slideLayouts/slideLayout189.xml"/><Relationship Id="rId3" Type="http://schemas.openxmlformats.org/officeDocument/2006/relationships/slideLayout" Target="../slideLayouts/slideLayout141.xml"/><Relationship Id="rId12" Type="http://schemas.openxmlformats.org/officeDocument/2006/relationships/slideLayout" Target="../slideLayouts/slideLayout150.xml"/><Relationship Id="rId17" Type="http://schemas.openxmlformats.org/officeDocument/2006/relationships/slideLayout" Target="../slideLayouts/slideLayout155.xml"/><Relationship Id="rId25" Type="http://schemas.openxmlformats.org/officeDocument/2006/relationships/slideLayout" Target="../slideLayouts/slideLayout163.xml"/><Relationship Id="rId33" Type="http://schemas.openxmlformats.org/officeDocument/2006/relationships/slideLayout" Target="../slideLayouts/slideLayout171.xml"/><Relationship Id="rId38" Type="http://schemas.openxmlformats.org/officeDocument/2006/relationships/slideLayout" Target="../slideLayouts/slideLayout176.xml"/><Relationship Id="rId46" Type="http://schemas.openxmlformats.org/officeDocument/2006/relationships/slideLayout" Target="../slideLayouts/slideLayout184.xml"/><Relationship Id="rId20" Type="http://schemas.openxmlformats.org/officeDocument/2006/relationships/slideLayout" Target="../slideLayouts/slideLayout158.xml"/><Relationship Id="rId41" Type="http://schemas.openxmlformats.org/officeDocument/2006/relationships/slideLayout" Target="../slideLayouts/slideLayout179.xml"/><Relationship Id="rId54" Type="http://schemas.openxmlformats.org/officeDocument/2006/relationships/slideLayout" Target="../slideLayouts/slideLayout192.xml"/><Relationship Id="rId1" Type="http://schemas.openxmlformats.org/officeDocument/2006/relationships/slideLayout" Target="../slideLayouts/slideLayout139.xml"/><Relationship Id="rId6" Type="http://schemas.openxmlformats.org/officeDocument/2006/relationships/slideLayout" Target="../slideLayouts/slideLayout144.xml"/><Relationship Id="rId15" Type="http://schemas.openxmlformats.org/officeDocument/2006/relationships/slideLayout" Target="../slideLayouts/slideLayout153.xml"/><Relationship Id="rId23" Type="http://schemas.openxmlformats.org/officeDocument/2006/relationships/slideLayout" Target="../slideLayouts/slideLayout161.xml"/><Relationship Id="rId28" Type="http://schemas.openxmlformats.org/officeDocument/2006/relationships/slideLayout" Target="../slideLayouts/slideLayout166.xml"/><Relationship Id="rId36" Type="http://schemas.openxmlformats.org/officeDocument/2006/relationships/slideLayout" Target="../slideLayouts/slideLayout174.xml"/><Relationship Id="rId49" Type="http://schemas.openxmlformats.org/officeDocument/2006/relationships/slideLayout" Target="../slideLayouts/slideLayout187.xml"/></Relationships>
</file>

<file path=ppt/slideMasters/_rels/slideMaster5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05.xml"/><Relationship Id="rId18" Type="http://schemas.openxmlformats.org/officeDocument/2006/relationships/slideLayout" Target="../slideLayouts/slideLayout210.xml"/><Relationship Id="rId26" Type="http://schemas.openxmlformats.org/officeDocument/2006/relationships/slideLayout" Target="../slideLayouts/slideLayout218.xml"/><Relationship Id="rId39" Type="http://schemas.openxmlformats.org/officeDocument/2006/relationships/slideLayout" Target="../slideLayouts/slideLayout231.xml"/><Relationship Id="rId21" Type="http://schemas.openxmlformats.org/officeDocument/2006/relationships/slideLayout" Target="../slideLayouts/slideLayout213.xml"/><Relationship Id="rId34" Type="http://schemas.openxmlformats.org/officeDocument/2006/relationships/slideLayout" Target="../slideLayouts/slideLayout226.xml"/><Relationship Id="rId42" Type="http://schemas.openxmlformats.org/officeDocument/2006/relationships/slideLayout" Target="../slideLayouts/slideLayout234.xml"/><Relationship Id="rId47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194.xml"/><Relationship Id="rId16" Type="http://schemas.openxmlformats.org/officeDocument/2006/relationships/slideLayout" Target="../slideLayouts/slideLayout208.xml"/><Relationship Id="rId29" Type="http://schemas.openxmlformats.org/officeDocument/2006/relationships/slideLayout" Target="../slideLayouts/slideLayout221.xml"/><Relationship Id="rId1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203.xml"/><Relationship Id="rId24" Type="http://schemas.openxmlformats.org/officeDocument/2006/relationships/slideLayout" Target="../slideLayouts/slideLayout216.xml"/><Relationship Id="rId32" Type="http://schemas.openxmlformats.org/officeDocument/2006/relationships/slideLayout" Target="../slideLayouts/slideLayout224.xml"/><Relationship Id="rId37" Type="http://schemas.openxmlformats.org/officeDocument/2006/relationships/slideLayout" Target="../slideLayouts/slideLayout229.xml"/><Relationship Id="rId40" Type="http://schemas.openxmlformats.org/officeDocument/2006/relationships/slideLayout" Target="../slideLayouts/slideLayout232.xml"/><Relationship Id="rId45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197.xml"/><Relationship Id="rId15" Type="http://schemas.openxmlformats.org/officeDocument/2006/relationships/slideLayout" Target="../slideLayouts/slideLayout207.xml"/><Relationship Id="rId23" Type="http://schemas.openxmlformats.org/officeDocument/2006/relationships/slideLayout" Target="../slideLayouts/slideLayout215.xml"/><Relationship Id="rId28" Type="http://schemas.openxmlformats.org/officeDocument/2006/relationships/slideLayout" Target="../slideLayouts/slideLayout220.xml"/><Relationship Id="rId36" Type="http://schemas.openxmlformats.org/officeDocument/2006/relationships/slideLayout" Target="../slideLayouts/slideLayout228.xml"/><Relationship Id="rId10" Type="http://schemas.openxmlformats.org/officeDocument/2006/relationships/slideLayout" Target="../slideLayouts/slideLayout202.xml"/><Relationship Id="rId19" Type="http://schemas.openxmlformats.org/officeDocument/2006/relationships/slideLayout" Target="../slideLayouts/slideLayout211.xml"/><Relationship Id="rId31" Type="http://schemas.openxmlformats.org/officeDocument/2006/relationships/slideLayout" Target="../slideLayouts/slideLayout223.xml"/><Relationship Id="rId44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201.xml"/><Relationship Id="rId14" Type="http://schemas.openxmlformats.org/officeDocument/2006/relationships/slideLayout" Target="../slideLayouts/slideLayout206.xml"/><Relationship Id="rId22" Type="http://schemas.openxmlformats.org/officeDocument/2006/relationships/slideLayout" Target="../slideLayouts/slideLayout214.xml"/><Relationship Id="rId27" Type="http://schemas.openxmlformats.org/officeDocument/2006/relationships/slideLayout" Target="../slideLayouts/slideLayout219.xml"/><Relationship Id="rId30" Type="http://schemas.openxmlformats.org/officeDocument/2006/relationships/slideLayout" Target="../slideLayouts/slideLayout222.xml"/><Relationship Id="rId35" Type="http://schemas.openxmlformats.org/officeDocument/2006/relationships/slideLayout" Target="../slideLayouts/slideLayout227.xml"/><Relationship Id="rId43" Type="http://schemas.openxmlformats.org/officeDocument/2006/relationships/slideLayout" Target="../slideLayouts/slideLayout235.xml"/><Relationship Id="rId48" Type="http://schemas.openxmlformats.org/officeDocument/2006/relationships/theme" Target="../theme/theme5.xml"/><Relationship Id="rId8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4.xml"/><Relationship Id="rId17" Type="http://schemas.openxmlformats.org/officeDocument/2006/relationships/slideLayout" Target="../slideLayouts/slideLayout209.xml"/><Relationship Id="rId25" Type="http://schemas.openxmlformats.org/officeDocument/2006/relationships/slideLayout" Target="../slideLayouts/slideLayout217.xml"/><Relationship Id="rId33" Type="http://schemas.openxmlformats.org/officeDocument/2006/relationships/slideLayout" Target="../slideLayouts/slideLayout225.xml"/><Relationship Id="rId38" Type="http://schemas.openxmlformats.org/officeDocument/2006/relationships/slideLayout" Target="../slideLayouts/slideLayout230.xml"/><Relationship Id="rId46" Type="http://schemas.openxmlformats.org/officeDocument/2006/relationships/slideLayout" Target="../slideLayouts/slideLayout238.xml"/><Relationship Id="rId20" Type="http://schemas.openxmlformats.org/officeDocument/2006/relationships/slideLayout" Target="../slideLayouts/slideLayout212.xml"/><Relationship Id="rId41" Type="http://schemas.openxmlformats.org/officeDocument/2006/relationships/slideLayout" Target="../slideLayouts/slideLayout233.xml"/></Relationships>
</file>

<file path=ppt/slideMasters/_rels/slideMaster6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5.xml"/><Relationship Id="rId21" Type="http://schemas.openxmlformats.org/officeDocument/2006/relationships/slideLayout" Target="../slideLayouts/slideLayout260.xml"/><Relationship Id="rId42" Type="http://schemas.openxmlformats.org/officeDocument/2006/relationships/slideLayout" Target="../slideLayouts/slideLayout281.xml"/><Relationship Id="rId47" Type="http://schemas.openxmlformats.org/officeDocument/2006/relationships/slideLayout" Target="../slideLayouts/slideLayout286.xml"/><Relationship Id="rId63" Type="http://schemas.openxmlformats.org/officeDocument/2006/relationships/slideLayout" Target="../slideLayouts/slideLayout302.xml"/><Relationship Id="rId68" Type="http://schemas.openxmlformats.org/officeDocument/2006/relationships/slideLayout" Target="../slideLayouts/slideLayout307.xml"/><Relationship Id="rId84" Type="http://schemas.openxmlformats.org/officeDocument/2006/relationships/slideLayout" Target="../slideLayouts/slideLayout323.xml"/><Relationship Id="rId89" Type="http://schemas.openxmlformats.org/officeDocument/2006/relationships/slideLayout" Target="../slideLayouts/slideLayout328.xml"/><Relationship Id="rId16" Type="http://schemas.openxmlformats.org/officeDocument/2006/relationships/slideLayout" Target="../slideLayouts/slideLayout255.xml"/><Relationship Id="rId11" Type="http://schemas.openxmlformats.org/officeDocument/2006/relationships/slideLayout" Target="../slideLayouts/slideLayout250.xml"/><Relationship Id="rId32" Type="http://schemas.openxmlformats.org/officeDocument/2006/relationships/slideLayout" Target="../slideLayouts/slideLayout271.xml"/><Relationship Id="rId37" Type="http://schemas.openxmlformats.org/officeDocument/2006/relationships/slideLayout" Target="../slideLayouts/slideLayout276.xml"/><Relationship Id="rId53" Type="http://schemas.openxmlformats.org/officeDocument/2006/relationships/slideLayout" Target="../slideLayouts/slideLayout292.xml"/><Relationship Id="rId58" Type="http://schemas.openxmlformats.org/officeDocument/2006/relationships/slideLayout" Target="../slideLayouts/slideLayout297.xml"/><Relationship Id="rId74" Type="http://schemas.openxmlformats.org/officeDocument/2006/relationships/slideLayout" Target="../slideLayouts/slideLayout313.xml"/><Relationship Id="rId79" Type="http://schemas.openxmlformats.org/officeDocument/2006/relationships/slideLayout" Target="../slideLayouts/slideLayout318.xml"/><Relationship Id="rId5" Type="http://schemas.openxmlformats.org/officeDocument/2006/relationships/slideLayout" Target="../slideLayouts/slideLayout244.xml"/><Relationship Id="rId90" Type="http://schemas.openxmlformats.org/officeDocument/2006/relationships/theme" Target="../theme/theme6.xml"/><Relationship Id="rId14" Type="http://schemas.openxmlformats.org/officeDocument/2006/relationships/slideLayout" Target="../slideLayouts/slideLayout253.xml"/><Relationship Id="rId22" Type="http://schemas.openxmlformats.org/officeDocument/2006/relationships/slideLayout" Target="../slideLayouts/slideLayout261.xml"/><Relationship Id="rId27" Type="http://schemas.openxmlformats.org/officeDocument/2006/relationships/slideLayout" Target="../slideLayouts/slideLayout266.xml"/><Relationship Id="rId30" Type="http://schemas.openxmlformats.org/officeDocument/2006/relationships/slideLayout" Target="../slideLayouts/slideLayout269.xml"/><Relationship Id="rId35" Type="http://schemas.openxmlformats.org/officeDocument/2006/relationships/slideLayout" Target="../slideLayouts/slideLayout274.xml"/><Relationship Id="rId43" Type="http://schemas.openxmlformats.org/officeDocument/2006/relationships/slideLayout" Target="../slideLayouts/slideLayout282.xml"/><Relationship Id="rId48" Type="http://schemas.openxmlformats.org/officeDocument/2006/relationships/slideLayout" Target="../slideLayouts/slideLayout287.xml"/><Relationship Id="rId56" Type="http://schemas.openxmlformats.org/officeDocument/2006/relationships/slideLayout" Target="../slideLayouts/slideLayout295.xml"/><Relationship Id="rId64" Type="http://schemas.openxmlformats.org/officeDocument/2006/relationships/slideLayout" Target="../slideLayouts/slideLayout303.xml"/><Relationship Id="rId69" Type="http://schemas.openxmlformats.org/officeDocument/2006/relationships/slideLayout" Target="../slideLayouts/slideLayout308.xml"/><Relationship Id="rId77" Type="http://schemas.openxmlformats.org/officeDocument/2006/relationships/slideLayout" Target="../slideLayouts/slideLayout316.xml"/><Relationship Id="rId8" Type="http://schemas.openxmlformats.org/officeDocument/2006/relationships/slideLayout" Target="../slideLayouts/slideLayout247.xml"/><Relationship Id="rId51" Type="http://schemas.openxmlformats.org/officeDocument/2006/relationships/slideLayout" Target="../slideLayouts/slideLayout290.xml"/><Relationship Id="rId72" Type="http://schemas.openxmlformats.org/officeDocument/2006/relationships/slideLayout" Target="../slideLayouts/slideLayout311.xml"/><Relationship Id="rId80" Type="http://schemas.openxmlformats.org/officeDocument/2006/relationships/slideLayout" Target="../slideLayouts/slideLayout319.xml"/><Relationship Id="rId85" Type="http://schemas.openxmlformats.org/officeDocument/2006/relationships/slideLayout" Target="../slideLayouts/slideLayout324.xml"/><Relationship Id="rId3" Type="http://schemas.openxmlformats.org/officeDocument/2006/relationships/slideLayout" Target="../slideLayouts/slideLayout242.xml"/><Relationship Id="rId12" Type="http://schemas.openxmlformats.org/officeDocument/2006/relationships/slideLayout" Target="../slideLayouts/slideLayout251.xml"/><Relationship Id="rId17" Type="http://schemas.openxmlformats.org/officeDocument/2006/relationships/slideLayout" Target="../slideLayouts/slideLayout256.xml"/><Relationship Id="rId25" Type="http://schemas.openxmlformats.org/officeDocument/2006/relationships/slideLayout" Target="../slideLayouts/slideLayout264.xml"/><Relationship Id="rId33" Type="http://schemas.openxmlformats.org/officeDocument/2006/relationships/slideLayout" Target="../slideLayouts/slideLayout272.xml"/><Relationship Id="rId38" Type="http://schemas.openxmlformats.org/officeDocument/2006/relationships/slideLayout" Target="../slideLayouts/slideLayout277.xml"/><Relationship Id="rId46" Type="http://schemas.openxmlformats.org/officeDocument/2006/relationships/slideLayout" Target="../slideLayouts/slideLayout285.xml"/><Relationship Id="rId59" Type="http://schemas.openxmlformats.org/officeDocument/2006/relationships/slideLayout" Target="../slideLayouts/slideLayout298.xml"/><Relationship Id="rId67" Type="http://schemas.openxmlformats.org/officeDocument/2006/relationships/slideLayout" Target="../slideLayouts/slideLayout306.xml"/><Relationship Id="rId20" Type="http://schemas.openxmlformats.org/officeDocument/2006/relationships/slideLayout" Target="../slideLayouts/slideLayout259.xml"/><Relationship Id="rId41" Type="http://schemas.openxmlformats.org/officeDocument/2006/relationships/slideLayout" Target="../slideLayouts/slideLayout280.xml"/><Relationship Id="rId54" Type="http://schemas.openxmlformats.org/officeDocument/2006/relationships/slideLayout" Target="../slideLayouts/slideLayout293.xml"/><Relationship Id="rId62" Type="http://schemas.openxmlformats.org/officeDocument/2006/relationships/slideLayout" Target="../slideLayouts/slideLayout301.xml"/><Relationship Id="rId70" Type="http://schemas.openxmlformats.org/officeDocument/2006/relationships/slideLayout" Target="../slideLayouts/slideLayout309.xml"/><Relationship Id="rId75" Type="http://schemas.openxmlformats.org/officeDocument/2006/relationships/slideLayout" Target="../slideLayouts/slideLayout314.xml"/><Relationship Id="rId83" Type="http://schemas.openxmlformats.org/officeDocument/2006/relationships/slideLayout" Target="../slideLayouts/slideLayout322.xml"/><Relationship Id="rId88" Type="http://schemas.openxmlformats.org/officeDocument/2006/relationships/slideLayout" Target="../slideLayouts/slideLayout327.xml"/><Relationship Id="rId1" Type="http://schemas.openxmlformats.org/officeDocument/2006/relationships/slideLayout" Target="../slideLayouts/slideLayout240.xml"/><Relationship Id="rId6" Type="http://schemas.openxmlformats.org/officeDocument/2006/relationships/slideLayout" Target="../slideLayouts/slideLayout245.xml"/><Relationship Id="rId15" Type="http://schemas.openxmlformats.org/officeDocument/2006/relationships/slideLayout" Target="../slideLayouts/slideLayout254.xml"/><Relationship Id="rId23" Type="http://schemas.openxmlformats.org/officeDocument/2006/relationships/slideLayout" Target="../slideLayouts/slideLayout262.xml"/><Relationship Id="rId28" Type="http://schemas.openxmlformats.org/officeDocument/2006/relationships/slideLayout" Target="../slideLayouts/slideLayout267.xml"/><Relationship Id="rId36" Type="http://schemas.openxmlformats.org/officeDocument/2006/relationships/slideLayout" Target="../slideLayouts/slideLayout275.xml"/><Relationship Id="rId49" Type="http://schemas.openxmlformats.org/officeDocument/2006/relationships/slideLayout" Target="../slideLayouts/slideLayout288.xml"/><Relationship Id="rId57" Type="http://schemas.openxmlformats.org/officeDocument/2006/relationships/slideLayout" Target="../slideLayouts/slideLayout296.xml"/><Relationship Id="rId10" Type="http://schemas.openxmlformats.org/officeDocument/2006/relationships/slideLayout" Target="../slideLayouts/slideLayout249.xml"/><Relationship Id="rId31" Type="http://schemas.openxmlformats.org/officeDocument/2006/relationships/slideLayout" Target="../slideLayouts/slideLayout270.xml"/><Relationship Id="rId44" Type="http://schemas.openxmlformats.org/officeDocument/2006/relationships/slideLayout" Target="../slideLayouts/slideLayout283.xml"/><Relationship Id="rId52" Type="http://schemas.openxmlformats.org/officeDocument/2006/relationships/slideLayout" Target="../slideLayouts/slideLayout291.xml"/><Relationship Id="rId60" Type="http://schemas.openxmlformats.org/officeDocument/2006/relationships/slideLayout" Target="../slideLayouts/slideLayout299.xml"/><Relationship Id="rId65" Type="http://schemas.openxmlformats.org/officeDocument/2006/relationships/slideLayout" Target="../slideLayouts/slideLayout304.xml"/><Relationship Id="rId73" Type="http://schemas.openxmlformats.org/officeDocument/2006/relationships/slideLayout" Target="../slideLayouts/slideLayout312.xml"/><Relationship Id="rId78" Type="http://schemas.openxmlformats.org/officeDocument/2006/relationships/slideLayout" Target="../slideLayouts/slideLayout317.xml"/><Relationship Id="rId81" Type="http://schemas.openxmlformats.org/officeDocument/2006/relationships/slideLayout" Target="../slideLayouts/slideLayout320.xml"/><Relationship Id="rId86" Type="http://schemas.openxmlformats.org/officeDocument/2006/relationships/slideLayout" Target="../slideLayouts/slideLayout325.xml"/><Relationship Id="rId4" Type="http://schemas.openxmlformats.org/officeDocument/2006/relationships/slideLayout" Target="../slideLayouts/slideLayout243.xml"/><Relationship Id="rId9" Type="http://schemas.openxmlformats.org/officeDocument/2006/relationships/slideLayout" Target="../slideLayouts/slideLayout248.xml"/><Relationship Id="rId13" Type="http://schemas.openxmlformats.org/officeDocument/2006/relationships/slideLayout" Target="../slideLayouts/slideLayout252.xml"/><Relationship Id="rId18" Type="http://schemas.openxmlformats.org/officeDocument/2006/relationships/slideLayout" Target="../slideLayouts/slideLayout257.xml"/><Relationship Id="rId39" Type="http://schemas.openxmlformats.org/officeDocument/2006/relationships/slideLayout" Target="../slideLayouts/slideLayout278.xml"/><Relationship Id="rId34" Type="http://schemas.openxmlformats.org/officeDocument/2006/relationships/slideLayout" Target="../slideLayouts/slideLayout273.xml"/><Relationship Id="rId50" Type="http://schemas.openxmlformats.org/officeDocument/2006/relationships/slideLayout" Target="../slideLayouts/slideLayout289.xml"/><Relationship Id="rId55" Type="http://schemas.openxmlformats.org/officeDocument/2006/relationships/slideLayout" Target="../slideLayouts/slideLayout294.xml"/><Relationship Id="rId76" Type="http://schemas.openxmlformats.org/officeDocument/2006/relationships/slideLayout" Target="../slideLayouts/slideLayout315.xml"/><Relationship Id="rId7" Type="http://schemas.openxmlformats.org/officeDocument/2006/relationships/slideLayout" Target="../slideLayouts/slideLayout246.xml"/><Relationship Id="rId71" Type="http://schemas.openxmlformats.org/officeDocument/2006/relationships/slideLayout" Target="../slideLayouts/slideLayout310.xml"/><Relationship Id="rId2" Type="http://schemas.openxmlformats.org/officeDocument/2006/relationships/slideLayout" Target="../slideLayouts/slideLayout241.xml"/><Relationship Id="rId29" Type="http://schemas.openxmlformats.org/officeDocument/2006/relationships/slideLayout" Target="../slideLayouts/slideLayout268.xml"/><Relationship Id="rId24" Type="http://schemas.openxmlformats.org/officeDocument/2006/relationships/slideLayout" Target="../slideLayouts/slideLayout263.xml"/><Relationship Id="rId40" Type="http://schemas.openxmlformats.org/officeDocument/2006/relationships/slideLayout" Target="../slideLayouts/slideLayout279.xml"/><Relationship Id="rId45" Type="http://schemas.openxmlformats.org/officeDocument/2006/relationships/slideLayout" Target="../slideLayouts/slideLayout284.xml"/><Relationship Id="rId66" Type="http://schemas.openxmlformats.org/officeDocument/2006/relationships/slideLayout" Target="../slideLayouts/slideLayout305.xml"/><Relationship Id="rId87" Type="http://schemas.openxmlformats.org/officeDocument/2006/relationships/slideLayout" Target="../slideLayouts/slideLayout326.xml"/><Relationship Id="rId61" Type="http://schemas.openxmlformats.org/officeDocument/2006/relationships/slideLayout" Target="../slideLayouts/slideLayout300.xml"/><Relationship Id="rId82" Type="http://schemas.openxmlformats.org/officeDocument/2006/relationships/slideLayout" Target="../slideLayouts/slideLayout321.xml"/><Relationship Id="rId19" Type="http://schemas.openxmlformats.org/officeDocument/2006/relationships/slideLayout" Target="../slideLayouts/slideLayout258.xml"/></Relationships>
</file>

<file path=ppt/slideMasters/_rels/slideMaster7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41.xml"/><Relationship Id="rId18" Type="http://schemas.openxmlformats.org/officeDocument/2006/relationships/slideLayout" Target="../slideLayouts/slideLayout346.xml"/><Relationship Id="rId26" Type="http://schemas.openxmlformats.org/officeDocument/2006/relationships/slideLayout" Target="../slideLayouts/slideLayout354.xml"/><Relationship Id="rId39" Type="http://schemas.openxmlformats.org/officeDocument/2006/relationships/slideLayout" Target="../slideLayouts/slideLayout367.xml"/><Relationship Id="rId21" Type="http://schemas.openxmlformats.org/officeDocument/2006/relationships/slideLayout" Target="../slideLayouts/slideLayout349.xml"/><Relationship Id="rId34" Type="http://schemas.openxmlformats.org/officeDocument/2006/relationships/slideLayout" Target="../slideLayouts/slideLayout362.xml"/><Relationship Id="rId42" Type="http://schemas.openxmlformats.org/officeDocument/2006/relationships/slideLayout" Target="../slideLayouts/slideLayout370.xml"/><Relationship Id="rId47" Type="http://schemas.openxmlformats.org/officeDocument/2006/relationships/slideLayout" Target="../slideLayouts/slideLayout375.xml"/><Relationship Id="rId50" Type="http://schemas.openxmlformats.org/officeDocument/2006/relationships/theme" Target="../theme/theme7.xml"/><Relationship Id="rId7" Type="http://schemas.openxmlformats.org/officeDocument/2006/relationships/slideLayout" Target="../slideLayouts/slideLayout335.xml"/><Relationship Id="rId2" Type="http://schemas.openxmlformats.org/officeDocument/2006/relationships/slideLayout" Target="../slideLayouts/slideLayout330.xml"/><Relationship Id="rId16" Type="http://schemas.openxmlformats.org/officeDocument/2006/relationships/slideLayout" Target="../slideLayouts/slideLayout344.xml"/><Relationship Id="rId29" Type="http://schemas.openxmlformats.org/officeDocument/2006/relationships/slideLayout" Target="../slideLayouts/slideLayout357.xml"/><Relationship Id="rId11" Type="http://schemas.openxmlformats.org/officeDocument/2006/relationships/slideLayout" Target="../slideLayouts/slideLayout339.xml"/><Relationship Id="rId24" Type="http://schemas.openxmlformats.org/officeDocument/2006/relationships/slideLayout" Target="../slideLayouts/slideLayout352.xml"/><Relationship Id="rId32" Type="http://schemas.openxmlformats.org/officeDocument/2006/relationships/slideLayout" Target="../slideLayouts/slideLayout360.xml"/><Relationship Id="rId37" Type="http://schemas.openxmlformats.org/officeDocument/2006/relationships/slideLayout" Target="../slideLayouts/slideLayout365.xml"/><Relationship Id="rId40" Type="http://schemas.openxmlformats.org/officeDocument/2006/relationships/slideLayout" Target="../slideLayouts/slideLayout368.xml"/><Relationship Id="rId45" Type="http://schemas.openxmlformats.org/officeDocument/2006/relationships/slideLayout" Target="../slideLayouts/slideLayout373.xml"/><Relationship Id="rId5" Type="http://schemas.openxmlformats.org/officeDocument/2006/relationships/slideLayout" Target="../slideLayouts/slideLayout333.xml"/><Relationship Id="rId15" Type="http://schemas.openxmlformats.org/officeDocument/2006/relationships/slideLayout" Target="../slideLayouts/slideLayout343.xml"/><Relationship Id="rId23" Type="http://schemas.openxmlformats.org/officeDocument/2006/relationships/slideLayout" Target="../slideLayouts/slideLayout351.xml"/><Relationship Id="rId28" Type="http://schemas.openxmlformats.org/officeDocument/2006/relationships/slideLayout" Target="../slideLayouts/slideLayout356.xml"/><Relationship Id="rId36" Type="http://schemas.openxmlformats.org/officeDocument/2006/relationships/slideLayout" Target="../slideLayouts/slideLayout364.xml"/><Relationship Id="rId49" Type="http://schemas.openxmlformats.org/officeDocument/2006/relationships/slideLayout" Target="../slideLayouts/slideLayout377.xml"/><Relationship Id="rId10" Type="http://schemas.openxmlformats.org/officeDocument/2006/relationships/slideLayout" Target="../slideLayouts/slideLayout338.xml"/><Relationship Id="rId19" Type="http://schemas.openxmlformats.org/officeDocument/2006/relationships/slideLayout" Target="../slideLayouts/slideLayout347.xml"/><Relationship Id="rId31" Type="http://schemas.openxmlformats.org/officeDocument/2006/relationships/slideLayout" Target="../slideLayouts/slideLayout359.xml"/><Relationship Id="rId44" Type="http://schemas.openxmlformats.org/officeDocument/2006/relationships/slideLayout" Target="../slideLayouts/slideLayout372.xml"/><Relationship Id="rId4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7.xml"/><Relationship Id="rId14" Type="http://schemas.openxmlformats.org/officeDocument/2006/relationships/slideLayout" Target="../slideLayouts/slideLayout342.xml"/><Relationship Id="rId22" Type="http://schemas.openxmlformats.org/officeDocument/2006/relationships/slideLayout" Target="../slideLayouts/slideLayout350.xml"/><Relationship Id="rId27" Type="http://schemas.openxmlformats.org/officeDocument/2006/relationships/slideLayout" Target="../slideLayouts/slideLayout355.xml"/><Relationship Id="rId30" Type="http://schemas.openxmlformats.org/officeDocument/2006/relationships/slideLayout" Target="../slideLayouts/slideLayout358.xml"/><Relationship Id="rId35" Type="http://schemas.openxmlformats.org/officeDocument/2006/relationships/slideLayout" Target="../slideLayouts/slideLayout363.xml"/><Relationship Id="rId43" Type="http://schemas.openxmlformats.org/officeDocument/2006/relationships/slideLayout" Target="../slideLayouts/slideLayout371.xml"/><Relationship Id="rId48" Type="http://schemas.openxmlformats.org/officeDocument/2006/relationships/slideLayout" Target="../slideLayouts/slideLayout376.xml"/><Relationship Id="rId8" Type="http://schemas.openxmlformats.org/officeDocument/2006/relationships/slideLayout" Target="../slideLayouts/slideLayout336.xml"/><Relationship Id="rId3" Type="http://schemas.openxmlformats.org/officeDocument/2006/relationships/slideLayout" Target="../slideLayouts/slideLayout331.xml"/><Relationship Id="rId12" Type="http://schemas.openxmlformats.org/officeDocument/2006/relationships/slideLayout" Target="../slideLayouts/slideLayout340.xml"/><Relationship Id="rId17" Type="http://schemas.openxmlformats.org/officeDocument/2006/relationships/slideLayout" Target="../slideLayouts/slideLayout345.xml"/><Relationship Id="rId25" Type="http://schemas.openxmlformats.org/officeDocument/2006/relationships/slideLayout" Target="../slideLayouts/slideLayout353.xml"/><Relationship Id="rId33" Type="http://schemas.openxmlformats.org/officeDocument/2006/relationships/slideLayout" Target="../slideLayouts/slideLayout361.xml"/><Relationship Id="rId38" Type="http://schemas.openxmlformats.org/officeDocument/2006/relationships/slideLayout" Target="../slideLayouts/slideLayout366.xml"/><Relationship Id="rId46" Type="http://schemas.openxmlformats.org/officeDocument/2006/relationships/slideLayout" Target="../slideLayouts/slideLayout374.xml"/><Relationship Id="rId20" Type="http://schemas.openxmlformats.org/officeDocument/2006/relationships/slideLayout" Target="../slideLayouts/slideLayout348.xml"/><Relationship Id="rId41" Type="http://schemas.openxmlformats.org/officeDocument/2006/relationships/slideLayout" Target="../slideLayouts/slideLayout369.xml"/><Relationship Id="rId1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4.xml"/></Relationships>
</file>

<file path=ppt/slideMasters/_rels/slideMaster8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90.xml"/><Relationship Id="rId18" Type="http://schemas.openxmlformats.org/officeDocument/2006/relationships/slideLayout" Target="../slideLayouts/slideLayout395.xml"/><Relationship Id="rId26" Type="http://schemas.openxmlformats.org/officeDocument/2006/relationships/slideLayout" Target="../slideLayouts/slideLayout403.xml"/><Relationship Id="rId39" Type="http://schemas.openxmlformats.org/officeDocument/2006/relationships/slideLayout" Target="../slideLayouts/slideLayout416.xml"/><Relationship Id="rId21" Type="http://schemas.openxmlformats.org/officeDocument/2006/relationships/slideLayout" Target="../slideLayouts/slideLayout398.xml"/><Relationship Id="rId34" Type="http://schemas.openxmlformats.org/officeDocument/2006/relationships/slideLayout" Target="../slideLayouts/slideLayout411.xml"/><Relationship Id="rId42" Type="http://schemas.openxmlformats.org/officeDocument/2006/relationships/slideLayout" Target="../slideLayouts/slideLayout419.xml"/><Relationship Id="rId47" Type="http://schemas.openxmlformats.org/officeDocument/2006/relationships/slideLayout" Target="../slideLayouts/slideLayout424.xml"/><Relationship Id="rId7" Type="http://schemas.openxmlformats.org/officeDocument/2006/relationships/slideLayout" Target="../slideLayouts/slideLayout384.xml"/><Relationship Id="rId2" Type="http://schemas.openxmlformats.org/officeDocument/2006/relationships/slideLayout" Target="../slideLayouts/slideLayout379.xml"/><Relationship Id="rId16" Type="http://schemas.openxmlformats.org/officeDocument/2006/relationships/slideLayout" Target="../slideLayouts/slideLayout393.xml"/><Relationship Id="rId29" Type="http://schemas.openxmlformats.org/officeDocument/2006/relationships/slideLayout" Target="../slideLayouts/slideLayout406.xml"/><Relationship Id="rId11" Type="http://schemas.openxmlformats.org/officeDocument/2006/relationships/slideLayout" Target="../slideLayouts/slideLayout388.xml"/><Relationship Id="rId24" Type="http://schemas.openxmlformats.org/officeDocument/2006/relationships/slideLayout" Target="../slideLayouts/slideLayout401.xml"/><Relationship Id="rId32" Type="http://schemas.openxmlformats.org/officeDocument/2006/relationships/slideLayout" Target="../slideLayouts/slideLayout409.xml"/><Relationship Id="rId37" Type="http://schemas.openxmlformats.org/officeDocument/2006/relationships/slideLayout" Target="../slideLayouts/slideLayout414.xml"/><Relationship Id="rId40" Type="http://schemas.openxmlformats.org/officeDocument/2006/relationships/slideLayout" Target="../slideLayouts/slideLayout417.xml"/><Relationship Id="rId45" Type="http://schemas.openxmlformats.org/officeDocument/2006/relationships/slideLayout" Target="../slideLayouts/slideLayout422.xml"/><Relationship Id="rId5" Type="http://schemas.openxmlformats.org/officeDocument/2006/relationships/slideLayout" Target="../slideLayouts/slideLayout382.xml"/><Relationship Id="rId15" Type="http://schemas.openxmlformats.org/officeDocument/2006/relationships/slideLayout" Target="../slideLayouts/slideLayout392.xml"/><Relationship Id="rId23" Type="http://schemas.openxmlformats.org/officeDocument/2006/relationships/slideLayout" Target="../slideLayouts/slideLayout400.xml"/><Relationship Id="rId28" Type="http://schemas.openxmlformats.org/officeDocument/2006/relationships/slideLayout" Target="../slideLayouts/slideLayout405.xml"/><Relationship Id="rId36" Type="http://schemas.openxmlformats.org/officeDocument/2006/relationships/slideLayout" Target="../slideLayouts/slideLayout413.xml"/><Relationship Id="rId49" Type="http://schemas.openxmlformats.org/officeDocument/2006/relationships/theme" Target="../theme/theme8.xml"/><Relationship Id="rId10" Type="http://schemas.openxmlformats.org/officeDocument/2006/relationships/slideLayout" Target="../slideLayouts/slideLayout387.xml"/><Relationship Id="rId19" Type="http://schemas.openxmlformats.org/officeDocument/2006/relationships/slideLayout" Target="../slideLayouts/slideLayout396.xml"/><Relationship Id="rId31" Type="http://schemas.openxmlformats.org/officeDocument/2006/relationships/slideLayout" Target="../slideLayouts/slideLayout408.xml"/><Relationship Id="rId44" Type="http://schemas.openxmlformats.org/officeDocument/2006/relationships/slideLayout" Target="../slideLayouts/slideLayout421.xml"/><Relationship Id="rId4" Type="http://schemas.openxmlformats.org/officeDocument/2006/relationships/slideLayout" Target="../slideLayouts/slideLayout381.xml"/><Relationship Id="rId9" Type="http://schemas.openxmlformats.org/officeDocument/2006/relationships/slideLayout" Target="../slideLayouts/slideLayout386.xml"/><Relationship Id="rId14" Type="http://schemas.openxmlformats.org/officeDocument/2006/relationships/slideLayout" Target="../slideLayouts/slideLayout391.xml"/><Relationship Id="rId22" Type="http://schemas.openxmlformats.org/officeDocument/2006/relationships/slideLayout" Target="../slideLayouts/slideLayout399.xml"/><Relationship Id="rId27" Type="http://schemas.openxmlformats.org/officeDocument/2006/relationships/slideLayout" Target="../slideLayouts/slideLayout404.xml"/><Relationship Id="rId30" Type="http://schemas.openxmlformats.org/officeDocument/2006/relationships/slideLayout" Target="../slideLayouts/slideLayout407.xml"/><Relationship Id="rId35" Type="http://schemas.openxmlformats.org/officeDocument/2006/relationships/slideLayout" Target="../slideLayouts/slideLayout412.xml"/><Relationship Id="rId43" Type="http://schemas.openxmlformats.org/officeDocument/2006/relationships/slideLayout" Target="../slideLayouts/slideLayout420.xml"/><Relationship Id="rId48" Type="http://schemas.openxmlformats.org/officeDocument/2006/relationships/slideLayout" Target="../slideLayouts/slideLayout425.xml"/><Relationship Id="rId8" Type="http://schemas.openxmlformats.org/officeDocument/2006/relationships/slideLayout" Target="../slideLayouts/slideLayout385.xml"/><Relationship Id="rId3" Type="http://schemas.openxmlformats.org/officeDocument/2006/relationships/slideLayout" Target="../slideLayouts/slideLayout380.xml"/><Relationship Id="rId12" Type="http://schemas.openxmlformats.org/officeDocument/2006/relationships/slideLayout" Target="../slideLayouts/slideLayout389.xml"/><Relationship Id="rId17" Type="http://schemas.openxmlformats.org/officeDocument/2006/relationships/slideLayout" Target="../slideLayouts/slideLayout394.xml"/><Relationship Id="rId25" Type="http://schemas.openxmlformats.org/officeDocument/2006/relationships/slideLayout" Target="../slideLayouts/slideLayout402.xml"/><Relationship Id="rId33" Type="http://schemas.openxmlformats.org/officeDocument/2006/relationships/slideLayout" Target="../slideLayouts/slideLayout410.xml"/><Relationship Id="rId38" Type="http://schemas.openxmlformats.org/officeDocument/2006/relationships/slideLayout" Target="../slideLayouts/slideLayout415.xml"/><Relationship Id="rId46" Type="http://schemas.openxmlformats.org/officeDocument/2006/relationships/slideLayout" Target="../slideLayouts/slideLayout423.xml"/><Relationship Id="rId20" Type="http://schemas.openxmlformats.org/officeDocument/2006/relationships/slideLayout" Target="../slideLayouts/slideLayout397.xml"/><Relationship Id="rId41" Type="http://schemas.openxmlformats.org/officeDocument/2006/relationships/slideLayout" Target="../slideLayouts/slideLayout418.xml"/><Relationship Id="rId1" Type="http://schemas.openxmlformats.org/officeDocument/2006/relationships/slideLayout" Target="../slideLayouts/slideLayout378.xml"/><Relationship Id="rId6" Type="http://schemas.openxmlformats.org/officeDocument/2006/relationships/slideLayout" Target="../slideLayouts/slideLayout383.xml"/></Relationships>
</file>

<file path=ppt/slideMasters/_rels/slideMaster9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38.xml"/><Relationship Id="rId18" Type="http://schemas.openxmlformats.org/officeDocument/2006/relationships/slideLayout" Target="../slideLayouts/slideLayout443.xml"/><Relationship Id="rId26" Type="http://schemas.openxmlformats.org/officeDocument/2006/relationships/slideLayout" Target="../slideLayouts/slideLayout451.xml"/><Relationship Id="rId39" Type="http://schemas.openxmlformats.org/officeDocument/2006/relationships/slideLayout" Target="../slideLayouts/slideLayout464.xml"/><Relationship Id="rId21" Type="http://schemas.openxmlformats.org/officeDocument/2006/relationships/slideLayout" Target="../slideLayouts/slideLayout446.xml"/><Relationship Id="rId34" Type="http://schemas.openxmlformats.org/officeDocument/2006/relationships/slideLayout" Target="../slideLayouts/slideLayout459.xml"/><Relationship Id="rId42" Type="http://schemas.openxmlformats.org/officeDocument/2006/relationships/slideLayout" Target="../slideLayouts/slideLayout467.xml"/><Relationship Id="rId47" Type="http://schemas.openxmlformats.org/officeDocument/2006/relationships/theme" Target="../theme/theme9.xml"/><Relationship Id="rId7" Type="http://schemas.openxmlformats.org/officeDocument/2006/relationships/slideLayout" Target="../slideLayouts/slideLayout432.xml"/><Relationship Id="rId2" Type="http://schemas.openxmlformats.org/officeDocument/2006/relationships/slideLayout" Target="../slideLayouts/slideLayout427.xml"/><Relationship Id="rId16" Type="http://schemas.openxmlformats.org/officeDocument/2006/relationships/slideLayout" Target="../slideLayouts/slideLayout441.xml"/><Relationship Id="rId29" Type="http://schemas.openxmlformats.org/officeDocument/2006/relationships/slideLayout" Target="../slideLayouts/slideLayout454.xml"/><Relationship Id="rId1" Type="http://schemas.openxmlformats.org/officeDocument/2006/relationships/slideLayout" Target="../slideLayouts/slideLayout426.xml"/><Relationship Id="rId6" Type="http://schemas.openxmlformats.org/officeDocument/2006/relationships/slideLayout" Target="../slideLayouts/slideLayout431.xml"/><Relationship Id="rId11" Type="http://schemas.openxmlformats.org/officeDocument/2006/relationships/slideLayout" Target="../slideLayouts/slideLayout436.xml"/><Relationship Id="rId24" Type="http://schemas.openxmlformats.org/officeDocument/2006/relationships/slideLayout" Target="../slideLayouts/slideLayout449.xml"/><Relationship Id="rId32" Type="http://schemas.openxmlformats.org/officeDocument/2006/relationships/slideLayout" Target="../slideLayouts/slideLayout457.xml"/><Relationship Id="rId37" Type="http://schemas.openxmlformats.org/officeDocument/2006/relationships/slideLayout" Target="../slideLayouts/slideLayout462.xml"/><Relationship Id="rId40" Type="http://schemas.openxmlformats.org/officeDocument/2006/relationships/slideLayout" Target="../slideLayouts/slideLayout465.xml"/><Relationship Id="rId45" Type="http://schemas.openxmlformats.org/officeDocument/2006/relationships/slideLayout" Target="../slideLayouts/slideLayout470.xml"/><Relationship Id="rId5" Type="http://schemas.openxmlformats.org/officeDocument/2006/relationships/slideLayout" Target="../slideLayouts/slideLayout430.xml"/><Relationship Id="rId15" Type="http://schemas.openxmlformats.org/officeDocument/2006/relationships/slideLayout" Target="../slideLayouts/slideLayout440.xml"/><Relationship Id="rId23" Type="http://schemas.openxmlformats.org/officeDocument/2006/relationships/slideLayout" Target="../slideLayouts/slideLayout448.xml"/><Relationship Id="rId28" Type="http://schemas.openxmlformats.org/officeDocument/2006/relationships/slideLayout" Target="../slideLayouts/slideLayout453.xml"/><Relationship Id="rId36" Type="http://schemas.openxmlformats.org/officeDocument/2006/relationships/slideLayout" Target="../slideLayouts/slideLayout461.xml"/><Relationship Id="rId10" Type="http://schemas.openxmlformats.org/officeDocument/2006/relationships/slideLayout" Target="../slideLayouts/slideLayout435.xml"/><Relationship Id="rId19" Type="http://schemas.openxmlformats.org/officeDocument/2006/relationships/slideLayout" Target="../slideLayouts/slideLayout444.xml"/><Relationship Id="rId31" Type="http://schemas.openxmlformats.org/officeDocument/2006/relationships/slideLayout" Target="../slideLayouts/slideLayout456.xml"/><Relationship Id="rId44" Type="http://schemas.openxmlformats.org/officeDocument/2006/relationships/slideLayout" Target="../slideLayouts/slideLayout469.xml"/><Relationship Id="rId4" Type="http://schemas.openxmlformats.org/officeDocument/2006/relationships/slideLayout" Target="../slideLayouts/slideLayout429.xml"/><Relationship Id="rId9" Type="http://schemas.openxmlformats.org/officeDocument/2006/relationships/slideLayout" Target="../slideLayouts/slideLayout434.xml"/><Relationship Id="rId14" Type="http://schemas.openxmlformats.org/officeDocument/2006/relationships/slideLayout" Target="../slideLayouts/slideLayout439.xml"/><Relationship Id="rId22" Type="http://schemas.openxmlformats.org/officeDocument/2006/relationships/slideLayout" Target="../slideLayouts/slideLayout447.xml"/><Relationship Id="rId27" Type="http://schemas.openxmlformats.org/officeDocument/2006/relationships/slideLayout" Target="../slideLayouts/slideLayout452.xml"/><Relationship Id="rId30" Type="http://schemas.openxmlformats.org/officeDocument/2006/relationships/slideLayout" Target="../slideLayouts/slideLayout455.xml"/><Relationship Id="rId35" Type="http://schemas.openxmlformats.org/officeDocument/2006/relationships/slideLayout" Target="../slideLayouts/slideLayout460.xml"/><Relationship Id="rId43" Type="http://schemas.openxmlformats.org/officeDocument/2006/relationships/slideLayout" Target="../slideLayouts/slideLayout468.xml"/><Relationship Id="rId8" Type="http://schemas.openxmlformats.org/officeDocument/2006/relationships/slideLayout" Target="../slideLayouts/slideLayout433.xml"/><Relationship Id="rId3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37.xml"/><Relationship Id="rId17" Type="http://schemas.openxmlformats.org/officeDocument/2006/relationships/slideLayout" Target="../slideLayouts/slideLayout442.xml"/><Relationship Id="rId25" Type="http://schemas.openxmlformats.org/officeDocument/2006/relationships/slideLayout" Target="../slideLayouts/slideLayout450.xml"/><Relationship Id="rId33" Type="http://schemas.openxmlformats.org/officeDocument/2006/relationships/slideLayout" Target="../slideLayouts/slideLayout458.xml"/><Relationship Id="rId38" Type="http://schemas.openxmlformats.org/officeDocument/2006/relationships/slideLayout" Target="../slideLayouts/slideLayout463.xml"/><Relationship Id="rId46" Type="http://schemas.openxmlformats.org/officeDocument/2006/relationships/slideLayout" Target="../slideLayouts/slideLayout471.xml"/><Relationship Id="rId20" Type="http://schemas.openxmlformats.org/officeDocument/2006/relationships/slideLayout" Target="../slideLayouts/slideLayout445.xml"/><Relationship Id="rId41" Type="http://schemas.openxmlformats.org/officeDocument/2006/relationships/slideLayout" Target="../slideLayouts/slideLayout4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9014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387E670B-075C-35A0-941D-9BA88E147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91172" y="12896008"/>
            <a:ext cx="5174108" cy="381000"/>
          </a:xfrm>
          <a:prstGeom prst="rect">
            <a:avLst/>
          </a:prstGeom>
        </p:spPr>
        <p:txBody>
          <a:bodyPr/>
          <a:lstStyle>
            <a:lvl1pPr>
              <a:defRPr sz="1600" b="0" i="0"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6690312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04" r:id="rId3"/>
    <p:sldLayoutId id="2147483905" r:id="rId4"/>
    <p:sldLayoutId id="2147483901" r:id="rId5"/>
    <p:sldLayoutId id="2147483692" r:id="rId6"/>
    <p:sldLayoutId id="2147483906" r:id="rId7"/>
    <p:sldLayoutId id="2147483907" r:id="rId8"/>
    <p:sldLayoutId id="2147483910" r:id="rId9"/>
    <p:sldLayoutId id="2147483908" r:id="rId10"/>
    <p:sldLayoutId id="2147483909" r:id="rId11"/>
    <p:sldLayoutId id="2147483912" r:id="rId12"/>
    <p:sldLayoutId id="2147483914" r:id="rId13"/>
    <p:sldLayoutId id="2147483915" r:id="rId14"/>
    <p:sldLayoutId id="2147483913" r:id="rId15"/>
    <p:sldLayoutId id="2147483917" r:id="rId16"/>
    <p:sldLayoutId id="2147483942" r:id="rId17"/>
    <p:sldLayoutId id="2147483919" r:id="rId18"/>
    <p:sldLayoutId id="2147483929" r:id="rId19"/>
    <p:sldLayoutId id="2147483920" r:id="rId20"/>
    <p:sldLayoutId id="2147483930" r:id="rId21"/>
    <p:sldLayoutId id="2147483928" r:id="rId22"/>
    <p:sldLayoutId id="2147483948" r:id="rId23"/>
    <p:sldLayoutId id="2147483927" r:id="rId24"/>
    <p:sldLayoutId id="2147483950" r:id="rId25"/>
    <p:sldLayoutId id="2147483921" r:id="rId26"/>
    <p:sldLayoutId id="2147483916" r:id="rId27"/>
    <p:sldLayoutId id="2147483922" r:id="rId28"/>
    <p:sldLayoutId id="2147483953" r:id="rId29"/>
    <p:sldLayoutId id="2147483956" r:id="rId30"/>
    <p:sldLayoutId id="2147483923" r:id="rId31"/>
    <p:sldLayoutId id="2147483924" r:id="rId32"/>
    <p:sldLayoutId id="2147483926" r:id="rId33"/>
    <p:sldLayoutId id="2147483925" r:id="rId34"/>
    <p:sldLayoutId id="2147483959" r:id="rId35"/>
    <p:sldLayoutId id="2147483937" r:id="rId36"/>
    <p:sldLayoutId id="2147483932" r:id="rId37"/>
    <p:sldLayoutId id="2147483934" r:id="rId38"/>
    <p:sldLayoutId id="2147483935" r:id="rId39"/>
    <p:sldLayoutId id="2147483936" r:id="rId40"/>
    <p:sldLayoutId id="2147483938" r:id="rId41"/>
    <p:sldLayoutId id="2147483939" r:id="rId42"/>
    <p:sldLayoutId id="2147483940" r:id="rId43"/>
    <p:sldLayoutId id="2147483943" r:id="rId44"/>
    <p:sldLayoutId id="2147483960" r:id="rId45"/>
    <p:sldLayoutId id="2147483941" r:id="rId46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 userDrawn="1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3" y="12939015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3" y="576073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400"/>
            <a:ext cx="22590125" cy="8669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5" y="12804236"/>
            <a:ext cx="4956175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Footer text (optional)</a:t>
            </a:r>
          </a:p>
        </p:txBody>
      </p:sp>
    </p:spTree>
    <p:extLst>
      <p:ext uri="{BB962C8B-B14F-4D97-AF65-F5344CB8AC3E}">
        <p14:creationId xmlns:p14="http://schemas.microsoft.com/office/powerpoint/2010/main" val="33076815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07" r:id="rId1"/>
    <p:sldLayoutId id="2147484408" r:id="rId2"/>
    <p:sldLayoutId id="2147484409" r:id="rId3"/>
    <p:sldLayoutId id="2147484410" r:id="rId4"/>
    <p:sldLayoutId id="2147484411" r:id="rId5"/>
    <p:sldLayoutId id="2147484412" r:id="rId6"/>
    <p:sldLayoutId id="2147484413" r:id="rId7"/>
    <p:sldLayoutId id="2147484414" r:id="rId8"/>
    <p:sldLayoutId id="2147484415" r:id="rId9"/>
    <p:sldLayoutId id="2147484416" r:id="rId10"/>
    <p:sldLayoutId id="2147484417" r:id="rId11"/>
    <p:sldLayoutId id="2147484418" r:id="rId12"/>
    <p:sldLayoutId id="2147484419" r:id="rId13"/>
    <p:sldLayoutId id="2147484420" r:id="rId14"/>
    <p:sldLayoutId id="2147484421" r:id="rId15"/>
    <p:sldLayoutId id="2147484422" r:id="rId16"/>
    <p:sldLayoutId id="2147484423" r:id="rId17"/>
    <p:sldLayoutId id="2147484424" r:id="rId18"/>
    <p:sldLayoutId id="2147484425" r:id="rId19"/>
    <p:sldLayoutId id="2147484426" r:id="rId20"/>
    <p:sldLayoutId id="2147484427" r:id="rId21"/>
    <p:sldLayoutId id="2147484428" r:id="rId22"/>
    <p:sldLayoutId id="2147484429" r:id="rId23"/>
    <p:sldLayoutId id="2147484430" r:id="rId24"/>
    <p:sldLayoutId id="2147484431" r:id="rId25"/>
    <p:sldLayoutId id="2147484432" r:id="rId26"/>
    <p:sldLayoutId id="2147484433" r:id="rId27"/>
    <p:sldLayoutId id="2147484434" r:id="rId28"/>
    <p:sldLayoutId id="2147484435" r:id="rId29"/>
    <p:sldLayoutId id="2147484436" r:id="rId30"/>
    <p:sldLayoutId id="2147484437" r:id="rId31"/>
    <p:sldLayoutId id="2147484438" r:id="rId32"/>
    <p:sldLayoutId id="2147484439" r:id="rId33"/>
    <p:sldLayoutId id="2147484440" r:id="rId34"/>
    <p:sldLayoutId id="2147484441" r:id="rId35"/>
    <p:sldLayoutId id="2147484442" r:id="rId36"/>
    <p:sldLayoutId id="2147484443" r:id="rId37"/>
    <p:sldLayoutId id="2147484444" r:id="rId38"/>
    <p:sldLayoutId id="2147484445" r:id="rId39"/>
    <p:sldLayoutId id="2147484446" r:id="rId40"/>
    <p:sldLayoutId id="2147484447" r:id="rId41"/>
    <p:sldLayoutId id="2147484448" r:id="rId42"/>
    <p:sldLayoutId id="2147484449" r:id="rId43"/>
    <p:sldLayoutId id="2147484450" r:id="rId44"/>
    <p:sldLayoutId id="2147484451" r:id="rId45"/>
    <p:sldLayoutId id="2147484452" r:id="rId46"/>
    <p:sldLayoutId id="2147484453" r:id="rId47"/>
  </p:sldLayoutIdLst>
  <p:transition spd="med"/>
  <p:hf hdr="0" dt="0"/>
  <p:txStyles>
    <p:titleStyle>
      <a:lvl1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496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4994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488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49986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18" marR="0" indent="-329118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236" marR="0" indent="-329118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354" marR="0" indent="-329118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2772" marR="0" indent="-457108" algn="l" defTabSz="2437912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2692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190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7686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182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22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844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768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690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614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536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460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382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9014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watsonx.governance | 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9967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55" r:id="rId1"/>
    <p:sldLayoutId id="2147484456" r:id="rId2"/>
    <p:sldLayoutId id="2147484457" r:id="rId3"/>
    <p:sldLayoutId id="2147484458" r:id="rId4"/>
    <p:sldLayoutId id="2147484459" r:id="rId5"/>
    <p:sldLayoutId id="2147484460" r:id="rId6"/>
    <p:sldLayoutId id="2147484461" r:id="rId7"/>
    <p:sldLayoutId id="2147484462" r:id="rId8"/>
    <p:sldLayoutId id="2147484463" r:id="rId9"/>
    <p:sldLayoutId id="2147484464" r:id="rId10"/>
    <p:sldLayoutId id="2147484465" r:id="rId11"/>
    <p:sldLayoutId id="2147484466" r:id="rId12"/>
    <p:sldLayoutId id="2147484467" r:id="rId13"/>
    <p:sldLayoutId id="2147484468" r:id="rId14"/>
    <p:sldLayoutId id="2147484469" r:id="rId15"/>
    <p:sldLayoutId id="2147484470" r:id="rId16"/>
    <p:sldLayoutId id="2147484471" r:id="rId17"/>
    <p:sldLayoutId id="2147484472" r:id="rId18"/>
    <p:sldLayoutId id="2147484473" r:id="rId19"/>
    <p:sldLayoutId id="2147484474" r:id="rId20"/>
    <p:sldLayoutId id="2147484475" r:id="rId21"/>
    <p:sldLayoutId id="2147484476" r:id="rId22"/>
    <p:sldLayoutId id="2147484477" r:id="rId23"/>
    <p:sldLayoutId id="2147484478" r:id="rId24"/>
    <p:sldLayoutId id="2147484479" r:id="rId25"/>
    <p:sldLayoutId id="2147484480" r:id="rId26"/>
    <p:sldLayoutId id="2147484481" r:id="rId27"/>
    <p:sldLayoutId id="2147484482" r:id="rId28"/>
    <p:sldLayoutId id="2147484483" r:id="rId29"/>
    <p:sldLayoutId id="2147484484" r:id="rId30"/>
    <p:sldLayoutId id="2147484485" r:id="rId31"/>
    <p:sldLayoutId id="2147484486" r:id="rId32"/>
    <p:sldLayoutId id="2147484487" r:id="rId33"/>
    <p:sldLayoutId id="2147484488" r:id="rId34"/>
    <p:sldLayoutId id="2147484489" r:id="rId35"/>
    <p:sldLayoutId id="2147484490" r:id="rId36"/>
    <p:sldLayoutId id="2147484491" r:id="rId37"/>
    <p:sldLayoutId id="2147484492" r:id="rId38"/>
    <p:sldLayoutId id="2147484493" r:id="rId39"/>
    <p:sldLayoutId id="2147484494" r:id="rId40"/>
    <p:sldLayoutId id="2147484495" r:id="rId41"/>
    <p:sldLayoutId id="2147484496" r:id="rId42"/>
    <p:sldLayoutId id="2147484497" r:id="rId43"/>
    <p:sldLayoutId id="2147484498" r:id="rId44"/>
    <p:sldLayoutId id="2147484499" r:id="rId45"/>
    <p:sldLayoutId id="2147484500" r:id="rId46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9014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Footer text (optional)</a:t>
            </a:r>
          </a:p>
        </p:txBody>
      </p:sp>
    </p:spTree>
    <p:extLst>
      <p:ext uri="{BB962C8B-B14F-4D97-AF65-F5344CB8AC3E}">
        <p14:creationId xmlns:p14="http://schemas.microsoft.com/office/powerpoint/2010/main" val="18136166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95" r:id="rId1"/>
    <p:sldLayoutId id="2147484596" r:id="rId2"/>
    <p:sldLayoutId id="2147484597" r:id="rId3"/>
    <p:sldLayoutId id="2147484598" r:id="rId4"/>
    <p:sldLayoutId id="2147484599" r:id="rId5"/>
    <p:sldLayoutId id="2147484600" r:id="rId6"/>
    <p:sldLayoutId id="2147484601" r:id="rId7"/>
    <p:sldLayoutId id="2147484602" r:id="rId8"/>
    <p:sldLayoutId id="2147484603" r:id="rId9"/>
    <p:sldLayoutId id="2147484604" r:id="rId10"/>
    <p:sldLayoutId id="2147484605" r:id="rId11"/>
    <p:sldLayoutId id="2147484606" r:id="rId12"/>
    <p:sldLayoutId id="2147484607" r:id="rId13"/>
    <p:sldLayoutId id="2147484608" r:id="rId14"/>
    <p:sldLayoutId id="2147484609" r:id="rId15"/>
    <p:sldLayoutId id="2147484610" r:id="rId16"/>
    <p:sldLayoutId id="2147484611" r:id="rId17"/>
    <p:sldLayoutId id="2147484612" r:id="rId18"/>
    <p:sldLayoutId id="2147484613" r:id="rId19"/>
    <p:sldLayoutId id="2147484614" r:id="rId20"/>
    <p:sldLayoutId id="2147484615" r:id="rId21"/>
    <p:sldLayoutId id="2147484616" r:id="rId22"/>
    <p:sldLayoutId id="2147484617" r:id="rId23"/>
    <p:sldLayoutId id="2147484618" r:id="rId24"/>
    <p:sldLayoutId id="2147484619" r:id="rId25"/>
    <p:sldLayoutId id="2147484620" r:id="rId26"/>
    <p:sldLayoutId id="2147484621" r:id="rId27"/>
    <p:sldLayoutId id="2147484622" r:id="rId28"/>
    <p:sldLayoutId id="2147484623" r:id="rId29"/>
    <p:sldLayoutId id="2147484624" r:id="rId30"/>
    <p:sldLayoutId id="2147484625" r:id="rId31"/>
    <p:sldLayoutId id="2147484626" r:id="rId32"/>
    <p:sldLayoutId id="2147484627" r:id="rId33"/>
    <p:sldLayoutId id="2147484628" r:id="rId34"/>
    <p:sldLayoutId id="2147484629" r:id="rId35"/>
    <p:sldLayoutId id="2147484630" r:id="rId36"/>
    <p:sldLayoutId id="2147484631" r:id="rId37"/>
    <p:sldLayoutId id="2147484632" r:id="rId38"/>
    <p:sldLayoutId id="2147484633" r:id="rId39"/>
    <p:sldLayoutId id="2147484634" r:id="rId40"/>
    <p:sldLayoutId id="2147484635" r:id="rId41"/>
    <p:sldLayoutId id="2147484636" r:id="rId42"/>
    <p:sldLayoutId id="2147484637" r:id="rId43"/>
    <p:sldLayoutId id="2147484638" r:id="rId44"/>
    <p:sldLayoutId id="2147484639" r:id="rId45"/>
    <p:sldLayoutId id="2147484640" r:id="rId46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9014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5"/>
            <a:ext cx="7551548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988322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4" r:id="rId1"/>
    <p:sldLayoutId id="2147483965" r:id="rId2"/>
    <p:sldLayoutId id="2147483966" r:id="rId3"/>
    <p:sldLayoutId id="2147483967" r:id="rId4"/>
    <p:sldLayoutId id="2147483968" r:id="rId5"/>
    <p:sldLayoutId id="2147483969" r:id="rId6"/>
    <p:sldLayoutId id="2147483970" r:id="rId7"/>
    <p:sldLayoutId id="2147483971" r:id="rId8"/>
    <p:sldLayoutId id="2147483972" r:id="rId9"/>
    <p:sldLayoutId id="2147483973" r:id="rId10"/>
    <p:sldLayoutId id="2147483974" r:id="rId11"/>
    <p:sldLayoutId id="2147483975" r:id="rId12"/>
    <p:sldLayoutId id="2147483976" r:id="rId13"/>
    <p:sldLayoutId id="2147483977" r:id="rId14"/>
    <p:sldLayoutId id="2147483978" r:id="rId15"/>
    <p:sldLayoutId id="2147483979" r:id="rId16"/>
    <p:sldLayoutId id="2147483980" r:id="rId17"/>
    <p:sldLayoutId id="2147483981" r:id="rId18"/>
    <p:sldLayoutId id="2147483982" r:id="rId19"/>
    <p:sldLayoutId id="2147483983" r:id="rId20"/>
    <p:sldLayoutId id="2147483984" r:id="rId21"/>
    <p:sldLayoutId id="2147483985" r:id="rId22"/>
    <p:sldLayoutId id="2147483986" r:id="rId23"/>
    <p:sldLayoutId id="2147483987" r:id="rId24"/>
    <p:sldLayoutId id="2147483988" r:id="rId25"/>
    <p:sldLayoutId id="2147483989" r:id="rId26"/>
    <p:sldLayoutId id="2147483990" r:id="rId27"/>
    <p:sldLayoutId id="2147483991" r:id="rId28"/>
    <p:sldLayoutId id="2147483992" r:id="rId29"/>
    <p:sldLayoutId id="2147483993" r:id="rId30"/>
    <p:sldLayoutId id="2147483994" r:id="rId31"/>
    <p:sldLayoutId id="2147483995" r:id="rId32"/>
    <p:sldLayoutId id="2147483996" r:id="rId33"/>
    <p:sldLayoutId id="2147483997" r:id="rId34"/>
    <p:sldLayoutId id="2147483998" r:id="rId35"/>
    <p:sldLayoutId id="2147483999" r:id="rId36"/>
    <p:sldLayoutId id="2147484000" r:id="rId37"/>
    <p:sldLayoutId id="2147484001" r:id="rId38"/>
    <p:sldLayoutId id="2147484002" r:id="rId39"/>
    <p:sldLayoutId id="2147484003" r:id="rId40"/>
    <p:sldLayoutId id="2147484004" r:id="rId41"/>
    <p:sldLayoutId id="2147484005" r:id="rId42"/>
    <p:sldLayoutId id="2147484006" r:id="rId43"/>
    <p:sldLayoutId id="2147484007" r:id="rId44"/>
    <p:sldLayoutId id="2147484008" r:id="rId45"/>
    <p:sldLayoutId id="2147484009" r:id="rId46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3" y="12939015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3" y="576073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400"/>
            <a:ext cx="22590125" cy="8669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6"/>
            <a:ext cx="7551547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266326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  <p:sldLayoutId id="2147484022" r:id="rId12"/>
    <p:sldLayoutId id="2147484023" r:id="rId13"/>
    <p:sldLayoutId id="2147484024" r:id="rId14"/>
    <p:sldLayoutId id="2147484025" r:id="rId15"/>
    <p:sldLayoutId id="2147484026" r:id="rId16"/>
    <p:sldLayoutId id="2147484027" r:id="rId17"/>
    <p:sldLayoutId id="2147484028" r:id="rId18"/>
    <p:sldLayoutId id="2147484029" r:id="rId19"/>
    <p:sldLayoutId id="2147484030" r:id="rId20"/>
    <p:sldLayoutId id="2147484031" r:id="rId21"/>
    <p:sldLayoutId id="2147484032" r:id="rId22"/>
    <p:sldLayoutId id="2147484033" r:id="rId23"/>
    <p:sldLayoutId id="2147484034" r:id="rId24"/>
    <p:sldLayoutId id="2147484035" r:id="rId25"/>
    <p:sldLayoutId id="2147484036" r:id="rId26"/>
    <p:sldLayoutId id="2147484037" r:id="rId27"/>
    <p:sldLayoutId id="2147484038" r:id="rId28"/>
    <p:sldLayoutId id="2147484039" r:id="rId29"/>
    <p:sldLayoutId id="2147484040" r:id="rId30"/>
    <p:sldLayoutId id="2147484041" r:id="rId31"/>
    <p:sldLayoutId id="2147484042" r:id="rId32"/>
    <p:sldLayoutId id="2147484043" r:id="rId33"/>
    <p:sldLayoutId id="2147484044" r:id="rId34"/>
    <p:sldLayoutId id="2147484045" r:id="rId35"/>
    <p:sldLayoutId id="2147484046" r:id="rId36"/>
    <p:sldLayoutId id="2147484047" r:id="rId37"/>
    <p:sldLayoutId id="2147484048" r:id="rId38"/>
    <p:sldLayoutId id="2147484049" r:id="rId39"/>
    <p:sldLayoutId id="2147484050" r:id="rId40"/>
    <p:sldLayoutId id="2147484051" r:id="rId41"/>
    <p:sldLayoutId id="2147484052" r:id="rId42"/>
    <p:sldLayoutId id="2147484053" r:id="rId43"/>
    <p:sldLayoutId id="2147484054" r:id="rId44"/>
    <p:sldLayoutId id="2147484055" r:id="rId45"/>
    <p:sldLayoutId id="2147484056" r:id="rId46"/>
  </p:sldLayoutIdLst>
  <p:transition spd="med"/>
  <p:hf hdr="0" dt="0"/>
  <p:txStyles>
    <p:titleStyle>
      <a:lvl1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496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4994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488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49986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18" marR="0" indent="-329118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236" marR="0" indent="-329118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354" marR="0" indent="-329118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2772" marR="0" indent="-457108" algn="l" defTabSz="2437912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2692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190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7686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182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22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844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768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690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614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536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460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382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38885" y="12939015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400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5" y="12804236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Footer text (optional)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4880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58" r:id="rId1"/>
    <p:sldLayoutId id="2147484059" r:id="rId2"/>
    <p:sldLayoutId id="2147484060" r:id="rId3"/>
    <p:sldLayoutId id="2147484061" r:id="rId4"/>
    <p:sldLayoutId id="2147484062" r:id="rId5"/>
    <p:sldLayoutId id="2147484063" r:id="rId6"/>
    <p:sldLayoutId id="2147484064" r:id="rId7"/>
    <p:sldLayoutId id="2147484065" r:id="rId8"/>
    <p:sldLayoutId id="2147484066" r:id="rId9"/>
    <p:sldLayoutId id="2147484067" r:id="rId10"/>
    <p:sldLayoutId id="2147484068" r:id="rId11"/>
    <p:sldLayoutId id="2147484069" r:id="rId12"/>
    <p:sldLayoutId id="2147484070" r:id="rId13"/>
    <p:sldLayoutId id="2147484071" r:id="rId14"/>
    <p:sldLayoutId id="2147484072" r:id="rId15"/>
    <p:sldLayoutId id="2147484073" r:id="rId16"/>
    <p:sldLayoutId id="2147484074" r:id="rId17"/>
    <p:sldLayoutId id="2147484075" r:id="rId18"/>
    <p:sldLayoutId id="2147484076" r:id="rId19"/>
    <p:sldLayoutId id="2147484077" r:id="rId20"/>
    <p:sldLayoutId id="2147484078" r:id="rId21"/>
    <p:sldLayoutId id="2147484079" r:id="rId22"/>
    <p:sldLayoutId id="2147484080" r:id="rId23"/>
    <p:sldLayoutId id="2147484081" r:id="rId24"/>
    <p:sldLayoutId id="2147484082" r:id="rId25"/>
    <p:sldLayoutId id="2147484083" r:id="rId26"/>
    <p:sldLayoutId id="2147484084" r:id="rId27"/>
    <p:sldLayoutId id="2147484085" r:id="rId28"/>
    <p:sldLayoutId id="2147484086" r:id="rId29"/>
    <p:sldLayoutId id="2147484087" r:id="rId30"/>
    <p:sldLayoutId id="2147484088" r:id="rId31"/>
    <p:sldLayoutId id="2147484089" r:id="rId32"/>
    <p:sldLayoutId id="2147484090" r:id="rId33"/>
    <p:sldLayoutId id="2147484091" r:id="rId34"/>
    <p:sldLayoutId id="2147484092" r:id="rId35"/>
    <p:sldLayoutId id="2147484093" r:id="rId36"/>
    <p:sldLayoutId id="2147484094" r:id="rId37"/>
    <p:sldLayoutId id="2147484095" r:id="rId38"/>
    <p:sldLayoutId id="2147484096" r:id="rId39"/>
    <p:sldLayoutId id="2147484097" r:id="rId40"/>
    <p:sldLayoutId id="2147484098" r:id="rId41"/>
    <p:sldLayoutId id="2147484099" r:id="rId42"/>
    <p:sldLayoutId id="2147484100" r:id="rId43"/>
    <p:sldLayoutId id="2147484101" r:id="rId44"/>
    <p:sldLayoutId id="2147484102" r:id="rId45"/>
    <p:sldLayoutId id="2147484103" r:id="rId46"/>
    <p:sldLayoutId id="2147484104" r:id="rId47"/>
    <p:sldLayoutId id="2147484105" r:id="rId48"/>
    <p:sldLayoutId id="2147484106" r:id="rId49"/>
    <p:sldLayoutId id="2147484107" r:id="rId50"/>
    <p:sldLayoutId id="2147484108" r:id="rId51"/>
    <p:sldLayoutId id="2147484642" r:id="rId52"/>
    <p:sldLayoutId id="2147484643" r:id="rId53"/>
    <p:sldLayoutId id="2147484644" r:id="rId54"/>
  </p:sldLayoutIdLst>
  <p:transition spd="med"/>
  <p:hf hdr="0" dt="0"/>
  <p:txStyles>
    <p:titleStyle>
      <a:lvl1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73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48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2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95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8" marR="0" indent="-329188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76" marR="0" indent="-329188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64" marR="0" indent="-329188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14" marR="0" indent="-457206" algn="l" defTabSz="2438430" rtl="0" eaLnBrk="1" latinLnBrk="0" hangingPunct="1">
        <a:lnSpc>
          <a:spcPct val="110000"/>
        </a:lnSpc>
        <a:spcBef>
          <a:spcPts val="2901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84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60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32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805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6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90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86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82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79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75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71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65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0F62FE"/>
          </p15:clr>
        </p15:guide>
        <p15:guide id="3" pos="136">
          <p15:clr>
            <a:srgbClr val="EE5396"/>
          </p15:clr>
        </p15:guide>
        <p15:guide id="4" pos="1440">
          <p15:clr>
            <a:srgbClr val="0F62FE"/>
          </p15:clr>
        </p15:guide>
        <p15:guide id="5" pos="718">
          <p15:clr>
            <a:srgbClr val="EE5396"/>
          </p15:clr>
        </p15:guide>
        <p15:guide id="6" pos="2158">
          <p15:clr>
            <a:srgbClr val="EE5396"/>
          </p15:clr>
        </p15:guide>
        <p15:guide id="7" pos="2744">
          <p15:clr>
            <a:srgbClr val="EE5396"/>
          </p15:clr>
        </p15:guide>
        <p15:guide id="8" pos="3015">
          <p15:clr>
            <a:srgbClr val="EE5396"/>
          </p15:clr>
        </p15:guide>
        <p15:guide id="9" pos="1575">
          <p15:clr>
            <a:srgbClr val="EE5396"/>
          </p15:clr>
        </p15:guide>
        <p15:guide id="10" pos="1305">
          <p15:clr>
            <a:srgbClr val="EE5396"/>
          </p15:clr>
        </p15:guide>
        <p15:guide id="11" pos="3597">
          <p15:clr>
            <a:srgbClr val="EE5396"/>
          </p15:clr>
        </p15:guide>
        <p15:guide id="13" pos="4184">
          <p15:clr>
            <a:srgbClr val="EE5396"/>
          </p15:clr>
        </p15:guide>
        <p15:guide id="14" pos="4454">
          <p15:clr>
            <a:srgbClr val="EE5396"/>
          </p15:clr>
        </p15:guide>
        <p15:guide id="15" pos="5039">
          <p15:clr>
            <a:srgbClr val="EE5396"/>
          </p15:clr>
        </p15:guide>
        <p15:guide id="16" pos="5622">
          <p15:clr>
            <a:srgbClr val="EE5396"/>
          </p15:clr>
        </p15:guide>
        <p15:guide id="17" orient="horz" pos="810">
          <p15:clr>
            <a:srgbClr val="0F62FE"/>
          </p15:clr>
        </p15:guide>
        <p15:guide id="19" orient="horz" pos="1215">
          <p15:clr>
            <a:srgbClr val="EE5396"/>
          </p15:clr>
        </p15:guide>
        <p15:guide id="20" orient="horz" pos="405">
          <p15:clr>
            <a:srgbClr val="EE5396"/>
          </p15:clr>
        </p15:guide>
        <p15:guide id="21" orient="horz" pos="137">
          <p15:clr>
            <a:srgbClr val="EE5396"/>
          </p15:clr>
        </p15:guide>
        <p15:guide id="22" orient="horz" pos="2025">
          <p15:clr>
            <a:srgbClr val="EE5396"/>
          </p15:clr>
        </p15:guide>
        <p15:guide id="24" orient="horz" pos="2834">
          <p15:clr>
            <a:srgbClr val="EE5396"/>
          </p15:clr>
        </p15:guide>
        <p15:guide id="25" orient="horz" pos="3102">
          <p15:clr>
            <a:srgbClr val="EE5396"/>
          </p15:clr>
        </p15:guide>
        <p15:guide id="26" pos="2880">
          <p15:clr>
            <a:srgbClr val="0F62FE"/>
          </p15:clr>
        </p15:guide>
        <p15:guide id="27" pos="4319">
          <p15:clr>
            <a:srgbClr val="0F62FE"/>
          </p15:clr>
        </p15:guide>
        <p15:guide id="28" orient="horz" pos="2430">
          <p15:clr>
            <a:srgbClr val="0F62FE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38885" y="12939015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400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387E670B-075C-35A0-941D-9BA88E147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91171" y="12896009"/>
            <a:ext cx="5174108" cy="381000"/>
          </a:xfrm>
          <a:prstGeom prst="rect">
            <a:avLst/>
          </a:prstGeom>
        </p:spPr>
        <p:txBody>
          <a:bodyPr/>
          <a:lstStyle>
            <a:lvl1pPr>
              <a:defRPr sz="1600" b="0" i="0"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435339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10" r:id="rId1"/>
    <p:sldLayoutId id="2147484111" r:id="rId2"/>
    <p:sldLayoutId id="2147484112" r:id="rId3"/>
    <p:sldLayoutId id="2147484113" r:id="rId4"/>
    <p:sldLayoutId id="2147484114" r:id="rId5"/>
    <p:sldLayoutId id="2147484115" r:id="rId6"/>
    <p:sldLayoutId id="2147484116" r:id="rId7"/>
    <p:sldLayoutId id="2147484117" r:id="rId8"/>
    <p:sldLayoutId id="2147484118" r:id="rId9"/>
    <p:sldLayoutId id="2147484120" r:id="rId10"/>
    <p:sldLayoutId id="2147484121" r:id="rId11"/>
    <p:sldLayoutId id="2147484122" r:id="rId12"/>
    <p:sldLayoutId id="2147484124" r:id="rId13"/>
    <p:sldLayoutId id="2147484125" r:id="rId14"/>
    <p:sldLayoutId id="2147484126" r:id="rId15"/>
    <p:sldLayoutId id="2147484127" r:id="rId16"/>
    <p:sldLayoutId id="2147484128" r:id="rId17"/>
    <p:sldLayoutId id="2147484129" r:id="rId18"/>
    <p:sldLayoutId id="2147484130" r:id="rId19"/>
    <p:sldLayoutId id="2147484131" r:id="rId20"/>
    <p:sldLayoutId id="2147484132" r:id="rId21"/>
    <p:sldLayoutId id="2147484133" r:id="rId22"/>
    <p:sldLayoutId id="2147484134" r:id="rId23"/>
    <p:sldLayoutId id="2147484135" r:id="rId24"/>
    <p:sldLayoutId id="2147484136" r:id="rId25"/>
    <p:sldLayoutId id="2147484137" r:id="rId26"/>
    <p:sldLayoutId id="2147484138" r:id="rId27"/>
    <p:sldLayoutId id="2147484139" r:id="rId28"/>
    <p:sldLayoutId id="2147484140" r:id="rId29"/>
    <p:sldLayoutId id="2147484141" r:id="rId30"/>
    <p:sldLayoutId id="2147484142" r:id="rId31"/>
    <p:sldLayoutId id="2147484143" r:id="rId32"/>
    <p:sldLayoutId id="2147484144" r:id="rId33"/>
    <p:sldLayoutId id="2147484145" r:id="rId34"/>
    <p:sldLayoutId id="2147484146" r:id="rId35"/>
    <p:sldLayoutId id="2147484147" r:id="rId36"/>
    <p:sldLayoutId id="2147484148" r:id="rId37"/>
    <p:sldLayoutId id="2147484149" r:id="rId38"/>
    <p:sldLayoutId id="2147484150" r:id="rId39"/>
    <p:sldLayoutId id="2147484151" r:id="rId40"/>
    <p:sldLayoutId id="2147484152" r:id="rId41"/>
    <p:sldLayoutId id="2147484153" r:id="rId42"/>
    <p:sldLayoutId id="2147484154" r:id="rId43"/>
    <p:sldLayoutId id="2147484155" r:id="rId44"/>
    <p:sldLayoutId id="2147484156" r:id="rId45"/>
    <p:sldLayoutId id="2147484157" r:id="rId46"/>
    <p:sldLayoutId id="2147484158" r:id="rId47"/>
  </p:sldLayoutIdLst>
  <p:transition spd="med"/>
  <p:hf hdr="0" dt="0"/>
  <p:txStyles>
    <p:titleStyle>
      <a:lvl1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73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48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2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95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8" marR="0" indent="-329188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76" marR="0" indent="-329188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64" marR="0" indent="-329188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14" marR="0" indent="-457206" algn="l" defTabSz="2438430" rtl="0" eaLnBrk="1" latinLnBrk="0" hangingPunct="1">
        <a:lnSpc>
          <a:spcPct val="110000"/>
        </a:lnSpc>
        <a:spcBef>
          <a:spcPts val="2901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84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60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32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805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6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90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86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82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79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75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71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65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38885" y="12939015"/>
            <a:ext cx="273617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400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5" y="12804236"/>
            <a:ext cx="7551548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IBM Software | © 2023 IBM Corporation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425472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60" r:id="rId1"/>
    <p:sldLayoutId id="2147484161" r:id="rId2"/>
    <p:sldLayoutId id="2147484162" r:id="rId3"/>
    <p:sldLayoutId id="2147484163" r:id="rId4"/>
    <p:sldLayoutId id="2147484164" r:id="rId5"/>
    <p:sldLayoutId id="2147484165" r:id="rId6"/>
    <p:sldLayoutId id="2147484166" r:id="rId7"/>
    <p:sldLayoutId id="2147484167" r:id="rId8"/>
    <p:sldLayoutId id="2147484168" r:id="rId9"/>
    <p:sldLayoutId id="2147484169" r:id="rId10"/>
    <p:sldLayoutId id="2147484170" r:id="rId11"/>
    <p:sldLayoutId id="2147484171" r:id="rId12"/>
    <p:sldLayoutId id="2147484172" r:id="rId13"/>
    <p:sldLayoutId id="2147484173" r:id="rId14"/>
    <p:sldLayoutId id="2147484174" r:id="rId15"/>
    <p:sldLayoutId id="2147484175" r:id="rId16"/>
    <p:sldLayoutId id="2147484176" r:id="rId17"/>
    <p:sldLayoutId id="2147484177" r:id="rId18"/>
    <p:sldLayoutId id="2147484178" r:id="rId19"/>
    <p:sldLayoutId id="2147484179" r:id="rId20"/>
    <p:sldLayoutId id="2147484180" r:id="rId21"/>
    <p:sldLayoutId id="2147484181" r:id="rId22"/>
    <p:sldLayoutId id="2147484182" r:id="rId23"/>
    <p:sldLayoutId id="2147484183" r:id="rId24"/>
    <p:sldLayoutId id="2147484184" r:id="rId25"/>
    <p:sldLayoutId id="2147484185" r:id="rId26"/>
    <p:sldLayoutId id="2147484186" r:id="rId27"/>
    <p:sldLayoutId id="2147484187" r:id="rId28"/>
    <p:sldLayoutId id="2147484188" r:id="rId29"/>
    <p:sldLayoutId id="2147484190" r:id="rId30"/>
    <p:sldLayoutId id="2147484191" r:id="rId31"/>
    <p:sldLayoutId id="2147484192" r:id="rId32"/>
    <p:sldLayoutId id="2147484194" r:id="rId33"/>
    <p:sldLayoutId id="2147484195" r:id="rId34"/>
    <p:sldLayoutId id="2147484196" r:id="rId35"/>
    <p:sldLayoutId id="2147484197" r:id="rId36"/>
    <p:sldLayoutId id="2147484198" r:id="rId37"/>
    <p:sldLayoutId id="2147484199" r:id="rId38"/>
    <p:sldLayoutId id="2147484200" r:id="rId39"/>
    <p:sldLayoutId id="2147484201" r:id="rId40"/>
    <p:sldLayoutId id="2147484202" r:id="rId41"/>
    <p:sldLayoutId id="2147484203" r:id="rId42"/>
    <p:sldLayoutId id="2147484204" r:id="rId43"/>
    <p:sldLayoutId id="2147484205" r:id="rId44"/>
    <p:sldLayoutId id="2147484206" r:id="rId45"/>
    <p:sldLayoutId id="2147484207" r:id="rId46"/>
    <p:sldLayoutId id="2147484208" r:id="rId47"/>
    <p:sldLayoutId id="2147484209" r:id="rId48"/>
    <p:sldLayoutId id="2147484210" r:id="rId49"/>
    <p:sldLayoutId id="2147484211" r:id="rId50"/>
    <p:sldLayoutId id="2147484212" r:id="rId51"/>
    <p:sldLayoutId id="2147484213" r:id="rId52"/>
    <p:sldLayoutId id="2147484214" r:id="rId53"/>
    <p:sldLayoutId id="2147484215" r:id="rId54"/>
    <p:sldLayoutId id="2147484216" r:id="rId55"/>
    <p:sldLayoutId id="2147484217" r:id="rId56"/>
    <p:sldLayoutId id="2147484218" r:id="rId57"/>
    <p:sldLayoutId id="2147484219" r:id="rId58"/>
    <p:sldLayoutId id="2147484220" r:id="rId59"/>
    <p:sldLayoutId id="2147484221" r:id="rId60"/>
    <p:sldLayoutId id="2147484222" r:id="rId61"/>
    <p:sldLayoutId id="2147484223" r:id="rId62"/>
    <p:sldLayoutId id="2147484224" r:id="rId63"/>
    <p:sldLayoutId id="2147484225" r:id="rId64"/>
    <p:sldLayoutId id="2147484226" r:id="rId65"/>
    <p:sldLayoutId id="2147484227" r:id="rId66"/>
    <p:sldLayoutId id="2147484228" r:id="rId67"/>
    <p:sldLayoutId id="2147484229" r:id="rId68"/>
    <p:sldLayoutId id="2147484230" r:id="rId69"/>
    <p:sldLayoutId id="2147484231" r:id="rId70"/>
    <p:sldLayoutId id="2147484232" r:id="rId71"/>
    <p:sldLayoutId id="2147484233" r:id="rId72"/>
    <p:sldLayoutId id="2147484234" r:id="rId73"/>
    <p:sldLayoutId id="2147484235" r:id="rId74"/>
    <p:sldLayoutId id="2147484236" r:id="rId75"/>
    <p:sldLayoutId id="2147484237" r:id="rId76"/>
    <p:sldLayoutId id="2147484238" r:id="rId77"/>
    <p:sldLayoutId id="2147484239" r:id="rId78"/>
    <p:sldLayoutId id="2147484240" r:id="rId79"/>
    <p:sldLayoutId id="2147484241" r:id="rId80"/>
    <p:sldLayoutId id="2147484242" r:id="rId81"/>
    <p:sldLayoutId id="2147484243" r:id="rId82"/>
    <p:sldLayoutId id="2147484244" r:id="rId83"/>
    <p:sldLayoutId id="2147484245" r:id="rId84"/>
    <p:sldLayoutId id="2147484246" r:id="rId85"/>
    <p:sldLayoutId id="2147484247" r:id="rId86"/>
    <p:sldLayoutId id="2147484248" r:id="rId87"/>
    <p:sldLayoutId id="2147484249" r:id="rId88"/>
    <p:sldLayoutId id="2147484250" r:id="rId89"/>
  </p:sldLayoutIdLst>
  <p:transition spd="med"/>
  <p:hf hdr="0" dt="0"/>
  <p:txStyles>
    <p:titleStyle>
      <a:lvl1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73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48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20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95" algn="l" defTabSz="24384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8" marR="0" indent="-329188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76" marR="0" indent="-329188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64" marR="0" indent="-329188" algn="l" defTabSz="243843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14" marR="0" indent="-457206" algn="l" defTabSz="2438430" rtl="0" eaLnBrk="1" latinLnBrk="0" hangingPunct="1">
        <a:lnSpc>
          <a:spcPct val="110000"/>
        </a:lnSpc>
        <a:spcBef>
          <a:spcPts val="2901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84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60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32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805" marR="0" indent="-389013" algn="l" defTabSz="2438430" rtl="0" eaLnBrk="1" latinLnBrk="0" hangingPunct="1">
        <a:lnSpc>
          <a:spcPct val="100000"/>
        </a:lnSpc>
        <a:spcBef>
          <a:spcPts val="2901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6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90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86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82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79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75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71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65" algn="r" defTabSz="182931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3" y="12939015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3" y="576073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400"/>
            <a:ext cx="22590125" cy="8669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5" y="12804236"/>
            <a:ext cx="4956175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Footer text (optional)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7024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2" r:id="rId1"/>
    <p:sldLayoutId id="2147484253" r:id="rId2"/>
    <p:sldLayoutId id="2147484254" r:id="rId3"/>
    <p:sldLayoutId id="2147484255" r:id="rId4"/>
    <p:sldLayoutId id="2147484256" r:id="rId5"/>
    <p:sldLayoutId id="2147484257" r:id="rId6"/>
    <p:sldLayoutId id="2147484258" r:id="rId7"/>
    <p:sldLayoutId id="2147484259" r:id="rId8"/>
    <p:sldLayoutId id="2147484260" r:id="rId9"/>
    <p:sldLayoutId id="2147484261" r:id="rId10"/>
    <p:sldLayoutId id="2147484262" r:id="rId11"/>
    <p:sldLayoutId id="2147484263" r:id="rId12"/>
    <p:sldLayoutId id="2147484264" r:id="rId13"/>
    <p:sldLayoutId id="2147484265" r:id="rId14"/>
    <p:sldLayoutId id="2147484266" r:id="rId15"/>
    <p:sldLayoutId id="2147484267" r:id="rId16"/>
    <p:sldLayoutId id="2147484268" r:id="rId17"/>
    <p:sldLayoutId id="2147484269" r:id="rId18"/>
    <p:sldLayoutId id="2147484270" r:id="rId19"/>
    <p:sldLayoutId id="2147484271" r:id="rId20"/>
    <p:sldLayoutId id="2147484272" r:id="rId21"/>
    <p:sldLayoutId id="2147484273" r:id="rId22"/>
    <p:sldLayoutId id="2147484274" r:id="rId23"/>
    <p:sldLayoutId id="2147484275" r:id="rId24"/>
    <p:sldLayoutId id="2147484276" r:id="rId25"/>
    <p:sldLayoutId id="2147484277" r:id="rId26"/>
    <p:sldLayoutId id="2147484278" r:id="rId27"/>
    <p:sldLayoutId id="2147484279" r:id="rId28"/>
    <p:sldLayoutId id="2147484280" r:id="rId29"/>
    <p:sldLayoutId id="2147484281" r:id="rId30"/>
    <p:sldLayoutId id="2147484282" r:id="rId31"/>
    <p:sldLayoutId id="2147484283" r:id="rId32"/>
    <p:sldLayoutId id="2147484284" r:id="rId33"/>
    <p:sldLayoutId id="2147484285" r:id="rId34"/>
    <p:sldLayoutId id="2147484286" r:id="rId35"/>
    <p:sldLayoutId id="2147484287" r:id="rId36"/>
    <p:sldLayoutId id="2147484288" r:id="rId37"/>
    <p:sldLayoutId id="2147484289" r:id="rId38"/>
    <p:sldLayoutId id="2147484290" r:id="rId39"/>
    <p:sldLayoutId id="2147484291" r:id="rId40"/>
    <p:sldLayoutId id="2147484292" r:id="rId41"/>
    <p:sldLayoutId id="2147484293" r:id="rId42"/>
    <p:sldLayoutId id="2147484294" r:id="rId43"/>
    <p:sldLayoutId id="2147484295" r:id="rId44"/>
    <p:sldLayoutId id="2147484296" r:id="rId45"/>
    <p:sldLayoutId id="2147484297" r:id="rId46"/>
    <p:sldLayoutId id="2147484300" r:id="rId47"/>
    <p:sldLayoutId id="2147484301" r:id="rId48"/>
    <p:sldLayoutId id="2147484302" r:id="rId49"/>
  </p:sldLayoutIdLst>
  <p:transition spd="med"/>
  <p:hf hdr="0" dt="0"/>
  <p:txStyles>
    <p:titleStyle>
      <a:lvl1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496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4994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488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49986" algn="l" defTabSz="243791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18" marR="0" indent="-329118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236" marR="0" indent="-329118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354" marR="0" indent="-329118" algn="l" defTabSz="243791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2772" marR="0" indent="-457108" algn="l" defTabSz="2437912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2692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190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7686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182" marR="0" indent="-388932" algn="l" defTabSz="243791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22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844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768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690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614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536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460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382" algn="r" defTabSz="182892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9014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Footer text (optional)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9063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04" r:id="rId1"/>
    <p:sldLayoutId id="2147484305" r:id="rId2"/>
    <p:sldLayoutId id="2147484306" r:id="rId3"/>
    <p:sldLayoutId id="2147484307" r:id="rId4"/>
    <p:sldLayoutId id="2147484308" r:id="rId5"/>
    <p:sldLayoutId id="2147484309" r:id="rId6"/>
    <p:sldLayoutId id="2147484310" r:id="rId7"/>
    <p:sldLayoutId id="2147484311" r:id="rId8"/>
    <p:sldLayoutId id="2147484312" r:id="rId9"/>
    <p:sldLayoutId id="2147484313" r:id="rId10"/>
    <p:sldLayoutId id="2147484314" r:id="rId11"/>
    <p:sldLayoutId id="2147484315" r:id="rId12"/>
    <p:sldLayoutId id="2147484316" r:id="rId13"/>
    <p:sldLayoutId id="2147484317" r:id="rId14"/>
    <p:sldLayoutId id="2147484318" r:id="rId15"/>
    <p:sldLayoutId id="2147484319" r:id="rId16"/>
    <p:sldLayoutId id="2147484320" r:id="rId17"/>
    <p:sldLayoutId id="2147484321" r:id="rId18"/>
    <p:sldLayoutId id="2147484322" r:id="rId19"/>
    <p:sldLayoutId id="2147484323" r:id="rId20"/>
    <p:sldLayoutId id="2147484324" r:id="rId21"/>
    <p:sldLayoutId id="2147484325" r:id="rId22"/>
    <p:sldLayoutId id="2147484326" r:id="rId23"/>
    <p:sldLayoutId id="2147484327" r:id="rId24"/>
    <p:sldLayoutId id="2147484328" r:id="rId25"/>
    <p:sldLayoutId id="2147484329" r:id="rId26"/>
    <p:sldLayoutId id="2147484330" r:id="rId27"/>
    <p:sldLayoutId id="2147484331" r:id="rId28"/>
    <p:sldLayoutId id="2147484332" r:id="rId29"/>
    <p:sldLayoutId id="2147484333" r:id="rId30"/>
    <p:sldLayoutId id="2147484334" r:id="rId31"/>
    <p:sldLayoutId id="2147484335" r:id="rId32"/>
    <p:sldLayoutId id="2147484336" r:id="rId33"/>
    <p:sldLayoutId id="2147484337" r:id="rId34"/>
    <p:sldLayoutId id="2147484338" r:id="rId35"/>
    <p:sldLayoutId id="2147484339" r:id="rId36"/>
    <p:sldLayoutId id="2147484340" r:id="rId37"/>
    <p:sldLayoutId id="2147484341" r:id="rId38"/>
    <p:sldLayoutId id="2147484342" r:id="rId39"/>
    <p:sldLayoutId id="2147484343" r:id="rId40"/>
    <p:sldLayoutId id="2147484344" r:id="rId41"/>
    <p:sldLayoutId id="2147484345" r:id="rId42"/>
    <p:sldLayoutId id="2147484346" r:id="rId43"/>
    <p:sldLayoutId id="2147484347" r:id="rId44"/>
    <p:sldLayoutId id="2147484348" r:id="rId45"/>
    <p:sldLayoutId id="2147484349" r:id="rId46"/>
    <p:sldLayoutId id="2147484355" r:id="rId47"/>
    <p:sldLayoutId id="2147484641" r:id="rId48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9014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IBM Data and AI / © 2023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8859003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60" r:id="rId1"/>
    <p:sldLayoutId id="2147484361" r:id="rId2"/>
    <p:sldLayoutId id="2147484362" r:id="rId3"/>
    <p:sldLayoutId id="2147484363" r:id="rId4"/>
    <p:sldLayoutId id="2147484364" r:id="rId5"/>
    <p:sldLayoutId id="2147484365" r:id="rId6"/>
    <p:sldLayoutId id="2147484366" r:id="rId7"/>
    <p:sldLayoutId id="2147484367" r:id="rId8"/>
    <p:sldLayoutId id="2147484368" r:id="rId9"/>
    <p:sldLayoutId id="2147484369" r:id="rId10"/>
    <p:sldLayoutId id="2147484370" r:id="rId11"/>
    <p:sldLayoutId id="2147484371" r:id="rId12"/>
    <p:sldLayoutId id="2147484372" r:id="rId13"/>
    <p:sldLayoutId id="2147484373" r:id="rId14"/>
    <p:sldLayoutId id="2147484374" r:id="rId15"/>
    <p:sldLayoutId id="2147484375" r:id="rId16"/>
    <p:sldLayoutId id="2147484376" r:id="rId17"/>
    <p:sldLayoutId id="2147484377" r:id="rId18"/>
    <p:sldLayoutId id="2147484378" r:id="rId19"/>
    <p:sldLayoutId id="2147484379" r:id="rId20"/>
    <p:sldLayoutId id="2147484380" r:id="rId21"/>
    <p:sldLayoutId id="2147484381" r:id="rId22"/>
    <p:sldLayoutId id="2147484382" r:id="rId23"/>
    <p:sldLayoutId id="2147484383" r:id="rId24"/>
    <p:sldLayoutId id="2147484384" r:id="rId25"/>
    <p:sldLayoutId id="2147484385" r:id="rId26"/>
    <p:sldLayoutId id="2147484386" r:id="rId27"/>
    <p:sldLayoutId id="2147484387" r:id="rId28"/>
    <p:sldLayoutId id="2147484388" r:id="rId29"/>
    <p:sldLayoutId id="2147484389" r:id="rId30"/>
    <p:sldLayoutId id="2147484390" r:id="rId31"/>
    <p:sldLayoutId id="2147484391" r:id="rId32"/>
    <p:sldLayoutId id="2147484392" r:id="rId33"/>
    <p:sldLayoutId id="2147484393" r:id="rId34"/>
    <p:sldLayoutId id="2147484394" r:id="rId35"/>
    <p:sldLayoutId id="2147484395" r:id="rId36"/>
    <p:sldLayoutId id="2147484396" r:id="rId37"/>
    <p:sldLayoutId id="2147484397" r:id="rId38"/>
    <p:sldLayoutId id="2147484398" r:id="rId39"/>
    <p:sldLayoutId id="2147484399" r:id="rId40"/>
    <p:sldLayoutId id="2147484400" r:id="rId41"/>
    <p:sldLayoutId id="2147484401" r:id="rId42"/>
    <p:sldLayoutId id="2147484402" r:id="rId43"/>
    <p:sldLayoutId id="2147484403" r:id="rId44"/>
    <p:sldLayoutId id="2147484404" r:id="rId45"/>
    <p:sldLayoutId id="2147484405" r:id="rId46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2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8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llusk, appliance, dryer&#10;&#10;Description automatically generated">
            <a:extLst>
              <a:ext uri="{FF2B5EF4-FFF2-40B4-BE49-F238E27FC236}">
                <a16:creationId xmlns:a16="http://schemas.microsoft.com/office/drawing/2014/main" id="{F6304EAE-A2FD-9E2C-40D2-AF9FDB787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" t="16598" r="28271" b="16598"/>
          <a:stretch/>
        </p:blipFill>
        <p:spPr>
          <a:xfrm>
            <a:off x="3174" y="894"/>
            <a:ext cx="24380827" cy="13714213"/>
          </a:xfrm>
          <a:prstGeom prst="rect">
            <a:avLst/>
          </a:prstGeom>
        </p:spPr>
      </p:pic>
      <p:pic>
        <p:nvPicPr>
          <p:cNvPr id="16" name="Picture 15" descr="IBM 8-bar logo in black">
            <a:extLst>
              <a:ext uri="{FF2B5EF4-FFF2-40B4-BE49-F238E27FC236}">
                <a16:creationId xmlns:a16="http://schemas.microsoft.com/office/drawing/2014/main" id="{C9BCC096-3FD3-B639-674B-8CFFC9BA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78639" y="12526224"/>
            <a:ext cx="1638088" cy="60952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F2556500-9C9B-9362-DDC6-E05C97A2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753" y="270824"/>
            <a:ext cx="10866704" cy="4401422"/>
          </a:xfrm>
        </p:spPr>
        <p:txBody>
          <a:bodyPr lIns="0" tIns="0" rIns="0" bIns="0" anchor="t"/>
          <a:lstStyle/>
          <a:p>
            <a:r>
              <a:rPr lang="en-US" sz="7200" b="1" dirty="0">
                <a:latin typeface="IBM Plex Sans Light" panose="020B0403050203000203" pitchFamily="34" charset="0"/>
              </a:rPr>
              <a:t>Warsztaty techniczne</a:t>
            </a:r>
            <a:br>
              <a:rPr lang="en-US" sz="7200" b="1" dirty="0">
                <a:latin typeface="IBM Plex Sans Light" panose="020B0403050203000203" pitchFamily="34" charset="0"/>
              </a:rPr>
            </a:br>
            <a:br>
              <a:rPr lang="en-US" sz="7200" b="1" dirty="0">
                <a:latin typeface="IBM Plex Sans Light" panose="020B0403050203000203" pitchFamily="34" charset="0"/>
              </a:rPr>
            </a:br>
            <a:br>
              <a:rPr lang="en-US" sz="7200" b="1" dirty="0">
                <a:latin typeface="IBM Plex Sans Light" panose="020B0403050203000203" pitchFamily="34" charset="0"/>
              </a:rPr>
            </a:br>
            <a:br>
              <a:rPr lang="en-US" sz="7200" b="1" dirty="0">
                <a:latin typeface="IBM Plex Sans Light" panose="020B0403050203000203" pitchFamily="34" charset="0"/>
              </a:rPr>
            </a:br>
            <a:br>
              <a:rPr lang="en-US" sz="7200" b="1" dirty="0">
                <a:latin typeface="IBM Plex Sans Light" panose="020B0403050203000203" pitchFamily="34" charset="0"/>
              </a:rPr>
            </a:br>
            <a:br>
              <a:rPr lang="en-US" sz="7200" b="1" dirty="0">
                <a:latin typeface="IBM Plex Sans Light" panose="020B0403050203000203" pitchFamily="34" charset="0"/>
              </a:rPr>
            </a:br>
            <a:br>
              <a:rPr lang="en-US" sz="7200" b="1" dirty="0">
                <a:latin typeface="IBM Plex Sans Light" panose="020B0403050203000203" pitchFamily="34" charset="0"/>
              </a:rPr>
            </a:br>
            <a:r>
              <a:rPr lang="en-US" sz="8000" b="1" dirty="0">
                <a:latin typeface="IBM Plex Sans Light" panose="020B0403050203000203" pitchFamily="34" charset="0"/>
              </a:rPr>
              <a:t> </a:t>
            </a:r>
            <a:br>
              <a:rPr lang="en-US" sz="8000" b="1" dirty="0">
                <a:latin typeface="IBM Plex Sans Light" panose="020B0403050203000203" pitchFamily="34" charset="0"/>
              </a:rPr>
            </a:br>
            <a:r>
              <a:rPr lang="en-US" sz="2400" b="1" dirty="0">
                <a:latin typeface="IBM Plex Sans Light" panose="020B0403050203000203" pitchFamily="34" charset="0"/>
              </a:rPr>
              <a:t>Joanna Frankiewicz</a:t>
            </a:r>
            <a:br>
              <a:rPr lang="en-US" sz="2400" dirty="0">
                <a:latin typeface="IBM Plex Sans Light" panose="020B0403050203000203" pitchFamily="34" charset="0"/>
              </a:rPr>
            </a:br>
            <a:r>
              <a:rPr lang="en-US" sz="2400" dirty="0">
                <a:latin typeface="IBM Plex Sans Light" panose="020B0403050203000203" pitchFamily="34" charset="0"/>
              </a:rPr>
              <a:t>Partner Technical Specialist</a:t>
            </a:r>
            <a:br>
              <a:rPr lang="en-US" sz="2400" dirty="0">
                <a:latin typeface="IBM Plex Sans Light" panose="020B0403050203000203" pitchFamily="34" charset="0"/>
              </a:rPr>
            </a:br>
            <a:br>
              <a:rPr lang="en-US" sz="2400" dirty="0">
                <a:latin typeface="IBM Plex Sans Light" panose="020B0403050203000203" pitchFamily="34" charset="0"/>
              </a:rPr>
            </a:br>
            <a:r>
              <a:rPr lang="en-US" sz="2400" b="1" dirty="0">
                <a:latin typeface="IBM Plex Sans Light" panose="020B0403050203000203" pitchFamily="34" charset="0"/>
              </a:rPr>
              <a:t>Robert </a:t>
            </a:r>
            <a:r>
              <a:rPr lang="en-US" sz="2400" b="1" dirty="0" err="1">
                <a:latin typeface="IBM Plex Sans Light" panose="020B0403050203000203" pitchFamily="34" charset="0"/>
              </a:rPr>
              <a:t>Kleniewski</a:t>
            </a:r>
            <a:br>
              <a:rPr lang="en-US" sz="2400" dirty="0">
                <a:latin typeface="IBM Plex Sans Light" panose="020B0403050203000203" pitchFamily="34" charset="0"/>
              </a:rPr>
            </a:br>
            <a:r>
              <a:rPr lang="en-US" sz="2400" dirty="0">
                <a:latin typeface="IBM Plex Sans Light" panose="020B0403050203000203" pitchFamily="34" charset="0"/>
              </a:rPr>
              <a:t>IT Architect</a:t>
            </a:r>
            <a:br>
              <a:rPr lang="en-US" sz="2400" dirty="0">
                <a:latin typeface="IBM Plex Sans Light" panose="020B0403050203000203" pitchFamily="34" charset="0"/>
              </a:rPr>
            </a:br>
            <a:br>
              <a:rPr lang="en-US" sz="2400" dirty="0">
                <a:latin typeface="IBM Plex Sans Light" panose="020B0403050203000203" pitchFamily="34" charset="0"/>
              </a:rPr>
            </a:br>
            <a:r>
              <a:rPr lang="en-US" sz="2400" b="1" dirty="0">
                <a:latin typeface="IBM Plex Sans Light" panose="020B0403050203000203" pitchFamily="34" charset="0"/>
              </a:rPr>
              <a:t>Daniel </a:t>
            </a:r>
            <a:r>
              <a:rPr lang="en-US" sz="2400" b="1" dirty="0" err="1">
                <a:latin typeface="IBM Plex Sans Light" panose="020B0403050203000203" pitchFamily="34" charset="0"/>
              </a:rPr>
              <a:t>Hutyra</a:t>
            </a:r>
            <a:br>
              <a:rPr lang="en-US" sz="2400" dirty="0">
                <a:latin typeface="IBM Plex Sans Light" panose="020B0403050203000203" pitchFamily="34" charset="0"/>
              </a:rPr>
            </a:br>
            <a:r>
              <a:rPr lang="en-US" sz="2400" dirty="0">
                <a:latin typeface="IBM Plex Sans Light" panose="020B0403050203000203" pitchFamily="34" charset="0"/>
              </a:rPr>
              <a:t>Data &amp; AI Partner Technical Specialist</a:t>
            </a:r>
            <a:endParaRPr lang="en-US" sz="1800" dirty="0">
              <a:solidFill>
                <a:schemeClr val="accent1"/>
              </a:solidFill>
              <a:latin typeface="IBM Plex Sans Medm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1785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3A8B50-6093-9B48-8731-5E343CB21D5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36306" y="0"/>
            <a:ext cx="24481536" cy="1377086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43B850C-CC3C-5B66-A843-D7311AC2D112}"/>
              </a:ext>
            </a:extLst>
          </p:cNvPr>
          <p:cNvSpPr/>
          <p:nvPr/>
        </p:nvSpPr>
        <p:spPr bwMode="auto">
          <a:xfrm>
            <a:off x="1349643" y="3568388"/>
            <a:ext cx="21446629" cy="855829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6000" tIns="96000" rIns="96000" bIns="96000" numCol="1" rtlCol="0" anchor="t" anchorCtr="0" compatLnSpc="1">
            <a:prstTxWarp prst="textNoShape">
              <a:avLst/>
            </a:prstTxWarp>
          </a:bodyPr>
          <a:lstStyle/>
          <a:p>
            <a:pPr defTabSz="1829311"/>
            <a:endParaRPr lang="en-PL" sz="3733" dirty="0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7C40C27-E3BD-3420-62E7-7873668A7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5368" y="4491654"/>
            <a:ext cx="2370667" cy="230293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19551F6-076F-30E4-50DC-306808C14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3894" y="5363435"/>
            <a:ext cx="2472267" cy="21336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3581875-93DE-F89A-B1F2-84F897392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38427" y="8491027"/>
            <a:ext cx="2607733" cy="22352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220A0C0-D129-9141-E1C0-12A7642F1E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18947" y="5142062"/>
            <a:ext cx="2743200" cy="2404533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86845A5-BCE0-51BB-8777-12CFFC508116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6203269" y="4515844"/>
            <a:ext cx="13495245" cy="24467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90D8E52-F531-3442-B586-0CAFEB9DBCD1}"/>
              </a:ext>
            </a:extLst>
          </p:cNvPr>
          <p:cNvCxnSpPr>
            <a:cxnSpLocks/>
          </p:cNvCxnSpPr>
          <p:nvPr/>
        </p:nvCxnSpPr>
        <p:spPr bwMode="auto">
          <a:xfrm>
            <a:off x="14125874" y="6299075"/>
            <a:ext cx="3207885" cy="0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AEAFDD8-8780-1285-18AA-2BA2FF2069A9}"/>
              </a:ext>
            </a:extLst>
          </p:cNvPr>
          <p:cNvCxnSpPr>
            <a:cxnSpLocks/>
          </p:cNvCxnSpPr>
          <p:nvPr/>
        </p:nvCxnSpPr>
        <p:spPr bwMode="auto">
          <a:xfrm>
            <a:off x="6203269" y="6320315"/>
            <a:ext cx="3207885" cy="0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7B5E3BB-E8EB-D1B3-9EFA-6D574F79F56D}"/>
              </a:ext>
            </a:extLst>
          </p:cNvPr>
          <p:cNvCxnSpPr>
            <a:cxnSpLocks/>
          </p:cNvCxnSpPr>
          <p:nvPr/>
        </p:nvCxnSpPr>
        <p:spPr bwMode="auto">
          <a:xfrm>
            <a:off x="11430318" y="7186688"/>
            <a:ext cx="0" cy="1325813"/>
          </a:xfrm>
          <a:prstGeom prst="straightConnector1">
            <a:avLst/>
          </a:prstGeom>
          <a:ln w="19050">
            <a:solidFill>
              <a:schemeClr val="accent1"/>
            </a:solidFill>
            <a:prstDash val="sysDash"/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D71CFDF-A846-2B3D-5008-D56D2D7FD79E}"/>
              </a:ext>
            </a:extLst>
          </p:cNvPr>
          <p:cNvCxnSpPr>
            <a:cxnSpLocks/>
          </p:cNvCxnSpPr>
          <p:nvPr/>
        </p:nvCxnSpPr>
        <p:spPr bwMode="auto">
          <a:xfrm flipV="1">
            <a:off x="12206832" y="7186689"/>
            <a:ext cx="0" cy="1431667"/>
          </a:xfrm>
          <a:prstGeom prst="straightConnector1">
            <a:avLst/>
          </a:prstGeom>
          <a:ln w="19050">
            <a:solidFill>
              <a:schemeClr val="accent1"/>
            </a:solidFill>
            <a:prstDash val="sysDash"/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E57D4ED-C076-3147-F938-2D5698FF180B}"/>
              </a:ext>
            </a:extLst>
          </p:cNvPr>
          <p:cNvCxnSpPr>
            <a:cxnSpLocks/>
          </p:cNvCxnSpPr>
          <p:nvPr/>
        </p:nvCxnSpPr>
        <p:spPr bwMode="auto">
          <a:xfrm>
            <a:off x="19698512" y="4515844"/>
            <a:ext cx="0" cy="628461"/>
          </a:xfrm>
          <a:prstGeom prst="line">
            <a:avLst/>
          </a:prstGeom>
          <a:ln w="19050">
            <a:solidFill>
              <a:schemeClr val="accent6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FB88AF8A-EFE6-CBAB-3459-BC9CB34BA1C7}"/>
              </a:ext>
            </a:extLst>
          </p:cNvPr>
          <p:cNvSpPr txBox="1"/>
          <p:nvPr/>
        </p:nvSpPr>
        <p:spPr>
          <a:xfrm>
            <a:off x="3386061" y="7028856"/>
            <a:ext cx="1825837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PL" sz="3733" dirty="0">
                <a:solidFill>
                  <a:schemeClr val="accent2"/>
                </a:solidFill>
                <a:latin typeface="IBM Plex Sans" charset="0"/>
                <a:ea typeface="IBM Plex Sans" charset="0"/>
                <a:cs typeface="IBM Plex Sans" charset="0"/>
              </a:rPr>
              <a:t>Users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285A3DD5-161B-D130-93E8-AFA01668411C}"/>
              </a:ext>
            </a:extLst>
          </p:cNvPr>
          <p:cNvSpPr/>
          <p:nvPr/>
        </p:nvSpPr>
        <p:spPr bwMode="auto">
          <a:xfrm>
            <a:off x="10203302" y="5142063"/>
            <a:ext cx="3214912" cy="5402147"/>
          </a:xfrm>
          <a:prstGeom prst="roundRect">
            <a:avLst/>
          </a:prstGeom>
          <a:noFill/>
          <a:ln w="9525">
            <a:solidFill>
              <a:schemeClr val="accent3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6000" tIns="96000" rIns="96000" bIns="96000" numCol="1" rtlCol="0" anchor="t" anchorCtr="0" compatLnSpc="1">
            <a:prstTxWarp prst="textNoShape">
              <a:avLst/>
            </a:prstTxWarp>
          </a:bodyPr>
          <a:lstStyle/>
          <a:p>
            <a:pPr defTabSz="1829311"/>
            <a:endParaRPr lang="en-PL" sz="3733" dirty="0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6AE2D059-8648-4F18-8DAA-219D426A757D}"/>
              </a:ext>
            </a:extLst>
          </p:cNvPr>
          <p:cNvSpPr/>
          <p:nvPr/>
        </p:nvSpPr>
        <p:spPr bwMode="auto">
          <a:xfrm>
            <a:off x="18101552" y="5142060"/>
            <a:ext cx="3214912" cy="5402147"/>
          </a:xfrm>
          <a:prstGeom prst="roundRect">
            <a:avLst/>
          </a:prstGeom>
          <a:noFill/>
          <a:ln w="9525">
            <a:solidFill>
              <a:schemeClr val="accent3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6000" tIns="96000" rIns="96000" bIns="96000" numCol="1" rtlCol="0" anchor="t" anchorCtr="0" compatLnSpc="1">
            <a:prstTxWarp prst="textNoShape">
              <a:avLst/>
            </a:prstTxWarp>
          </a:bodyPr>
          <a:lstStyle/>
          <a:p>
            <a:pPr defTabSz="1829311"/>
            <a:endParaRPr lang="en-PL" sz="3733" dirty="0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8218D59-596D-FF09-DC4A-21E672309E34}"/>
              </a:ext>
            </a:extLst>
          </p:cNvPr>
          <p:cNvSpPr txBox="1"/>
          <p:nvPr/>
        </p:nvSpPr>
        <p:spPr>
          <a:xfrm>
            <a:off x="10673894" y="10612813"/>
            <a:ext cx="2744320" cy="1241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PL" sz="3733" dirty="0">
                <a:solidFill>
                  <a:schemeClr val="accent2"/>
                </a:solidFill>
                <a:latin typeface="IBM Plex Sans" charset="0"/>
                <a:ea typeface="IBM Plex Sans" charset="0"/>
                <a:cs typeface="IBM Plex Sans" charset="0"/>
              </a:rPr>
              <a:t>Watson Discovery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30C3C45-4F99-3733-562E-F45775928B41}"/>
              </a:ext>
            </a:extLst>
          </p:cNvPr>
          <p:cNvSpPr txBox="1"/>
          <p:nvPr/>
        </p:nvSpPr>
        <p:spPr>
          <a:xfrm>
            <a:off x="18101552" y="10726227"/>
            <a:ext cx="3214912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PL" sz="3733" dirty="0">
                <a:solidFill>
                  <a:schemeClr val="accent2"/>
                </a:solidFill>
                <a:latin typeface="IBM Plex Sans" charset="0"/>
                <a:ea typeface="IBM Plex Sans" charset="0"/>
                <a:cs typeface="IBM Plex Sans" charset="0"/>
              </a:rPr>
              <a:t>watsonx.ai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7FE075B-E4A6-233F-CDC8-77AC848D320A}"/>
              </a:ext>
            </a:extLst>
          </p:cNvPr>
          <p:cNvSpPr txBox="1"/>
          <p:nvPr/>
        </p:nvSpPr>
        <p:spPr>
          <a:xfrm>
            <a:off x="5682490" y="6489061"/>
            <a:ext cx="3995117" cy="54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L" sz="2933" i="1" dirty="0">
                <a:latin typeface="IBM Plex Sans" charset="0"/>
                <a:ea typeface="IBM Plex Sans" charset="0"/>
                <a:cs typeface="IBM Plex Sans" charset="0"/>
              </a:rPr>
              <a:t>User’s Question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E706164-CD0D-FC61-88F1-9060EB3E72A3}"/>
              </a:ext>
            </a:extLst>
          </p:cNvPr>
          <p:cNvSpPr txBox="1"/>
          <p:nvPr/>
        </p:nvSpPr>
        <p:spPr>
          <a:xfrm>
            <a:off x="13757618" y="6489063"/>
            <a:ext cx="3995117" cy="2349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L" sz="2933" i="1" dirty="0">
                <a:latin typeface="IBM Plex Sans" charset="0"/>
                <a:ea typeface="IBM Plex Sans" charset="0"/>
                <a:cs typeface="IBM Plex Sans" charset="0"/>
              </a:rPr>
              <a:t>Prompt containing:</a:t>
            </a:r>
          </a:p>
          <a:p>
            <a:pPr algn="ctr"/>
            <a:r>
              <a:rPr lang="en-GB" sz="2933" i="1" dirty="0">
                <a:latin typeface="IBM Plex Sans" charset="0"/>
                <a:ea typeface="IBM Plex Sans" charset="0"/>
                <a:cs typeface="IBM Plex Sans" charset="0"/>
              </a:rPr>
              <a:t>U</a:t>
            </a:r>
            <a:r>
              <a:rPr lang="en-PL" sz="2933" i="1" dirty="0">
                <a:latin typeface="IBM Plex Sans" charset="0"/>
                <a:ea typeface="IBM Plex Sans" charset="0"/>
                <a:cs typeface="IBM Plex Sans" charset="0"/>
              </a:rPr>
              <a:t>ser’s Question</a:t>
            </a:r>
          </a:p>
          <a:p>
            <a:pPr algn="ctr"/>
            <a:r>
              <a:rPr lang="en-GB" sz="2933" i="1" dirty="0">
                <a:latin typeface="IBM Plex Sans" charset="0"/>
                <a:ea typeface="IBM Plex Sans" charset="0"/>
                <a:cs typeface="IBM Plex Sans" charset="0"/>
              </a:rPr>
              <a:t>a</a:t>
            </a:r>
            <a:r>
              <a:rPr lang="en-PL" sz="2933" i="1" dirty="0">
                <a:latin typeface="IBM Plex Sans" charset="0"/>
                <a:ea typeface="IBM Plex Sans" charset="0"/>
                <a:cs typeface="IBM Plex Sans" charset="0"/>
              </a:rPr>
              <a:t>nd</a:t>
            </a:r>
          </a:p>
          <a:p>
            <a:pPr algn="ctr"/>
            <a:r>
              <a:rPr lang="en-PL" sz="2933" i="1" dirty="0">
                <a:latin typeface="IBM Plex Sans" charset="0"/>
                <a:ea typeface="IBM Plex Sans" charset="0"/>
                <a:cs typeface="IBM Plex Sans" charset="0"/>
              </a:rPr>
              <a:t>Retrived text fragments (context)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BC5C8D7-BB9F-DEEC-BB31-AD34D7206584}"/>
              </a:ext>
            </a:extLst>
          </p:cNvPr>
          <p:cNvSpPr txBox="1"/>
          <p:nvPr/>
        </p:nvSpPr>
        <p:spPr>
          <a:xfrm>
            <a:off x="7127612" y="3670035"/>
            <a:ext cx="11291336" cy="54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33" i="1" dirty="0">
                <a:latin typeface="IBM Plex Sans" charset="0"/>
                <a:ea typeface="IBM Plex Sans" charset="0"/>
                <a:cs typeface="IBM Plex Sans" charset="0"/>
              </a:rPr>
              <a:t>watsonx.ai generated answer to user’s question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B645179-2BCE-F751-E566-BE0BCF9227B1}"/>
              </a:ext>
            </a:extLst>
          </p:cNvPr>
          <p:cNvSpPr/>
          <p:nvPr/>
        </p:nvSpPr>
        <p:spPr bwMode="auto">
          <a:xfrm>
            <a:off x="-236306" y="1"/>
            <a:ext cx="24621893" cy="1741715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6000" tIns="96000" rIns="96000" bIns="96000" numCol="1" rtlCol="0" anchor="t" anchorCtr="0" compatLnSpc="1">
            <a:prstTxWarp prst="textNoShape">
              <a:avLst/>
            </a:prstTxWarp>
          </a:bodyPr>
          <a:lstStyle/>
          <a:p>
            <a:pPr defTabSz="1829311"/>
            <a:r>
              <a:rPr lang="en-PL" sz="8533" dirty="0">
                <a:solidFill>
                  <a:srgbClr val="054ADC"/>
                </a:solidFill>
                <a:latin typeface="IBM Plex Sans" charset="0"/>
                <a:ea typeface="IBM Plex Sans" charset="0"/>
                <a:cs typeface="IBM Plex Sans" charset="0"/>
              </a:rPr>
              <a:t> Architecture overview</a:t>
            </a:r>
            <a:endParaRPr lang="en-PL" sz="3733" dirty="0">
              <a:solidFill>
                <a:srgbClr val="054ADC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63" name="Left Brace 62">
            <a:extLst>
              <a:ext uri="{FF2B5EF4-FFF2-40B4-BE49-F238E27FC236}">
                <a16:creationId xmlns:a16="http://schemas.microsoft.com/office/drawing/2014/main" id="{4DAE1BFE-3D9F-5733-A24C-DF42F605D561}"/>
              </a:ext>
            </a:extLst>
          </p:cNvPr>
          <p:cNvSpPr/>
          <p:nvPr/>
        </p:nvSpPr>
        <p:spPr bwMode="auto">
          <a:xfrm>
            <a:off x="9599103" y="8491027"/>
            <a:ext cx="408632" cy="2121787"/>
          </a:xfrm>
          <a:prstGeom prst="leftBrace">
            <a:avLst/>
          </a:prstGeom>
          <a:ln w="12700">
            <a:solidFill>
              <a:srgbClr val="0F62FE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L" sz="960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7D2B94E-4000-7325-9890-3393F4FC2BDD}"/>
              </a:ext>
            </a:extLst>
          </p:cNvPr>
          <p:cNvSpPr txBox="1"/>
          <p:nvPr/>
        </p:nvSpPr>
        <p:spPr>
          <a:xfrm>
            <a:off x="5836332" y="8911001"/>
            <a:ext cx="37627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800" dirty="0">
                <a:solidFill>
                  <a:schemeClr val="accent2"/>
                </a:solidFill>
                <a:latin typeface="IBM Plex Sans" charset="0"/>
                <a:ea typeface="IBM Plex Sans" charset="0"/>
                <a:cs typeface="IBM Plex Sans" charset="0"/>
              </a:rPr>
              <a:t>C</a:t>
            </a:r>
            <a:r>
              <a:rPr lang="en-PL" sz="2800" dirty="0">
                <a:solidFill>
                  <a:schemeClr val="accent2"/>
                </a:solidFill>
                <a:latin typeface="IBM Plex Sans" charset="0"/>
                <a:ea typeface="IBM Plex Sans" charset="0"/>
                <a:cs typeface="IBM Plex Sans" charset="0"/>
              </a:rPr>
              <a:t>ollection of unstructured documents (PDFs)</a:t>
            </a:r>
          </a:p>
        </p:txBody>
      </p:sp>
    </p:spTree>
    <p:extLst>
      <p:ext uri="{BB962C8B-B14F-4D97-AF65-F5344CB8AC3E}">
        <p14:creationId xmlns:p14="http://schemas.microsoft.com/office/powerpoint/2010/main" val="2620125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C7A03DF5-3EDD-7CD6-AED2-5559EE3E6B59}"/>
              </a:ext>
            </a:extLst>
          </p:cNvPr>
          <p:cNvGrpSpPr/>
          <p:nvPr/>
        </p:nvGrpSpPr>
        <p:grpSpPr>
          <a:xfrm>
            <a:off x="8955024" y="1361275"/>
            <a:ext cx="6814971" cy="9235121"/>
            <a:chOff x="8955024" y="912316"/>
            <a:chExt cx="6814971" cy="9235121"/>
          </a:xfrm>
        </p:grpSpPr>
        <p:sp>
          <p:nvSpPr>
            <p:cNvPr id="34" name="Title 1">
              <a:extLst>
                <a:ext uri="{FF2B5EF4-FFF2-40B4-BE49-F238E27FC236}">
                  <a16:creationId xmlns:a16="http://schemas.microsoft.com/office/drawing/2014/main" id="{F1EEE8B0-4052-4E08-517B-78CA9EADDA2A}"/>
                </a:ext>
              </a:extLst>
            </p:cNvPr>
            <p:cNvSpPr txBox="1">
              <a:spLocks/>
            </p:cNvSpPr>
            <p:nvPr/>
          </p:nvSpPr>
          <p:spPr>
            <a:xfrm>
              <a:off x="8994057" y="912316"/>
              <a:ext cx="6775938" cy="11680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7200" b="0" i="0" u="none" strike="noStrike" cap="none" spc="0" baseline="0">
                  <a:solidFill>
                    <a:schemeClr val="tx2"/>
                  </a:solidFill>
                  <a:uFillTx/>
                  <a:latin typeface="IBM Plex Sans ExtLt" panose="020B0303050203000203" pitchFamily="34" charset="0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pPr algn="ctr"/>
              <a:r>
                <a:rPr lang="en-US" sz="5400" kern="0" dirty="0"/>
                <a:t>Traditional AI Models</a:t>
              </a: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796C5F13-8A13-C9BB-E84B-00EE3BE1C135}"/>
                </a:ext>
              </a:extLst>
            </p:cNvPr>
            <p:cNvGrpSpPr/>
            <p:nvPr/>
          </p:nvGrpSpPr>
          <p:grpSpPr>
            <a:xfrm>
              <a:off x="8955024" y="4347068"/>
              <a:ext cx="6477126" cy="5800369"/>
              <a:chOff x="2184620" y="4347068"/>
              <a:chExt cx="6477126" cy="5800369"/>
            </a:xfrm>
          </p:grpSpPr>
          <p:sp>
            <p:nvSpPr>
              <p:cNvPr id="33" name="Parallelogram 32">
                <a:extLst>
                  <a:ext uri="{FF2B5EF4-FFF2-40B4-BE49-F238E27FC236}">
                    <a16:creationId xmlns:a16="http://schemas.microsoft.com/office/drawing/2014/main" id="{803132B8-C941-E52F-D648-90BEBC72DB8A}"/>
                  </a:ext>
                </a:extLst>
              </p:cNvPr>
              <p:cNvSpPr/>
              <p:nvPr/>
            </p:nvSpPr>
            <p:spPr bwMode="auto">
              <a:xfrm rot="10800000" flipV="1">
                <a:off x="2220140" y="4347068"/>
                <a:ext cx="1892807" cy="1888785"/>
              </a:xfrm>
              <a:prstGeom prst="parallelogram">
                <a:avLst>
                  <a:gd name="adj" fmla="val 0"/>
                </a:avLst>
              </a:prstGeom>
              <a:solidFill>
                <a:srgbClr val="ECF6FE"/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solidFill>
                      <a:schemeClr val="accent1"/>
                    </a:solidFill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sp>
            <p:nvSpPr>
              <p:cNvPr id="35" name="Parallelogram 34">
                <a:extLst>
                  <a:ext uri="{FF2B5EF4-FFF2-40B4-BE49-F238E27FC236}">
                    <a16:creationId xmlns:a16="http://schemas.microsoft.com/office/drawing/2014/main" id="{5C1F759E-A2CE-6742-7963-A2D5C9A8142B}"/>
                  </a:ext>
                </a:extLst>
              </p:cNvPr>
              <p:cNvSpPr/>
              <p:nvPr/>
            </p:nvSpPr>
            <p:spPr bwMode="auto">
              <a:xfrm rot="10800000" flipV="1">
                <a:off x="4531938" y="4347068"/>
                <a:ext cx="1892807" cy="1888785"/>
              </a:xfrm>
              <a:prstGeom prst="parallelogram">
                <a:avLst>
                  <a:gd name="adj" fmla="val 0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solidFill>
                      <a:schemeClr val="accent1"/>
                    </a:solidFill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sp>
            <p:nvSpPr>
              <p:cNvPr id="36" name="Parallelogram 35">
                <a:extLst>
                  <a:ext uri="{FF2B5EF4-FFF2-40B4-BE49-F238E27FC236}">
                    <a16:creationId xmlns:a16="http://schemas.microsoft.com/office/drawing/2014/main" id="{65824004-79CB-0246-BB05-42E1FB5E2BC1}"/>
                  </a:ext>
                </a:extLst>
              </p:cNvPr>
              <p:cNvSpPr/>
              <p:nvPr/>
            </p:nvSpPr>
            <p:spPr bwMode="auto">
              <a:xfrm rot="10800000" flipV="1">
                <a:off x="6768938" y="4347068"/>
                <a:ext cx="1892807" cy="1888785"/>
              </a:xfrm>
              <a:prstGeom prst="parallelogram">
                <a:avLst>
                  <a:gd name="adj" fmla="val 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solidFill>
                      <a:schemeClr val="accent1"/>
                    </a:solidFill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7569A67-A15B-51A7-F8EA-BB1F858F69C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3149484" y="6235853"/>
                <a:ext cx="0" cy="1792008"/>
              </a:xfrm>
              <a:prstGeom prst="line">
                <a:avLst/>
              </a:prstGeom>
              <a:ln w="34925">
                <a:solidFill>
                  <a:srgbClr val="054ADC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57F16A03-7BDC-AD1E-F40E-E70FA9421A7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478341" y="6235853"/>
                <a:ext cx="0" cy="1792008"/>
              </a:xfrm>
              <a:prstGeom prst="line">
                <a:avLst/>
              </a:prstGeom>
              <a:ln w="34925">
                <a:solidFill>
                  <a:srgbClr val="054ADC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164EB57-D84C-734E-3813-DB7C5A61834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695559" y="6275248"/>
                <a:ext cx="0" cy="1792008"/>
              </a:xfrm>
              <a:prstGeom prst="line">
                <a:avLst/>
              </a:prstGeom>
              <a:ln w="34925">
                <a:solidFill>
                  <a:srgbClr val="054ADC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3D4FE16A-AB49-AFE2-7568-658F05B51B27}"/>
                  </a:ext>
                </a:extLst>
              </p:cNvPr>
              <p:cNvSpPr txBox="1"/>
              <p:nvPr/>
            </p:nvSpPr>
            <p:spPr>
              <a:xfrm>
                <a:off x="2451486" y="5112021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Model 1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51DF81-E9DF-5D0C-B60B-6DF1FBC560B2}"/>
                  </a:ext>
                </a:extLst>
              </p:cNvPr>
              <p:cNvSpPr txBox="1"/>
              <p:nvPr/>
            </p:nvSpPr>
            <p:spPr>
              <a:xfrm>
                <a:off x="4763284" y="5112020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Model 2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D97DB66-738B-7A17-F47B-BEC47E7F8152}"/>
                  </a:ext>
                </a:extLst>
              </p:cNvPr>
              <p:cNvSpPr txBox="1"/>
              <p:nvPr/>
            </p:nvSpPr>
            <p:spPr>
              <a:xfrm>
                <a:off x="7000284" y="5112020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Model 3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9F53EF04-1B68-CFA0-6997-C26A9C6570E0}"/>
                  </a:ext>
                </a:extLst>
              </p:cNvPr>
              <p:cNvSpPr/>
              <p:nvPr/>
            </p:nvSpPr>
            <p:spPr bwMode="auto">
              <a:xfrm>
                <a:off x="2184620" y="8254629"/>
                <a:ext cx="1892808" cy="1892808"/>
              </a:xfrm>
              <a:prstGeom prst="ellipse">
                <a:avLst/>
              </a:prstGeom>
              <a:solidFill>
                <a:srgbClr val="E5F6FF"/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B968CDED-83EC-99A7-67A9-1D9DADFCD71F}"/>
                  </a:ext>
                </a:extLst>
              </p:cNvPr>
              <p:cNvSpPr/>
              <p:nvPr/>
            </p:nvSpPr>
            <p:spPr bwMode="auto">
              <a:xfrm>
                <a:off x="6768938" y="8253047"/>
                <a:ext cx="1892808" cy="1892808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6722ACD-CCD6-6C9C-24EF-766E9F954E15}"/>
                  </a:ext>
                </a:extLst>
              </p:cNvPr>
              <p:cNvSpPr/>
              <p:nvPr/>
            </p:nvSpPr>
            <p:spPr bwMode="auto">
              <a:xfrm>
                <a:off x="4530053" y="8254629"/>
                <a:ext cx="1892808" cy="1892808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49B65A32-D08B-1C8D-760C-2009C697FBA4}"/>
                  </a:ext>
                </a:extLst>
              </p:cNvPr>
              <p:cNvSpPr txBox="1"/>
              <p:nvPr/>
            </p:nvSpPr>
            <p:spPr>
              <a:xfrm>
                <a:off x="2415967" y="9039727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Task 1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BAE3BE0-E68E-1A0A-D402-BE2FCE765200}"/>
                  </a:ext>
                </a:extLst>
              </p:cNvPr>
              <p:cNvSpPr txBox="1"/>
              <p:nvPr/>
            </p:nvSpPr>
            <p:spPr>
              <a:xfrm>
                <a:off x="4763284" y="9043865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Task 2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5686BAC7-A651-88A1-1EC6-1890C0DB2D73}"/>
                  </a:ext>
                </a:extLst>
              </p:cNvPr>
              <p:cNvSpPr txBox="1"/>
              <p:nvPr/>
            </p:nvSpPr>
            <p:spPr>
              <a:xfrm>
                <a:off x="7000284" y="9039726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Task 3</a:t>
                </a:r>
              </a:p>
            </p:txBody>
          </p:sp>
        </p:grpSp>
        <p:sp>
          <p:nvSpPr>
            <p:cNvPr id="50" name="Title 1">
              <a:extLst>
                <a:ext uri="{FF2B5EF4-FFF2-40B4-BE49-F238E27FC236}">
                  <a16:creationId xmlns:a16="http://schemas.microsoft.com/office/drawing/2014/main" id="{88BD697F-F4FE-FB29-14D1-FB421366EA03}"/>
                </a:ext>
              </a:extLst>
            </p:cNvPr>
            <p:cNvSpPr txBox="1">
              <a:spLocks/>
            </p:cNvSpPr>
            <p:nvPr/>
          </p:nvSpPr>
          <p:spPr>
            <a:xfrm>
              <a:off x="8994057" y="2327768"/>
              <a:ext cx="6399060" cy="11680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7200" b="0" i="0" u="none" strike="noStrike" cap="none" spc="0" baseline="0">
                  <a:solidFill>
                    <a:schemeClr val="tx2"/>
                  </a:solidFill>
                  <a:uFillTx/>
                  <a:latin typeface="IBM Plex Sans ExtLt" panose="020B0303050203000203" pitchFamily="34" charset="0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pPr algn="ctr"/>
              <a:r>
                <a:rPr lang="en-US" sz="3600" kern="0" dirty="0">
                  <a:solidFill>
                    <a:schemeClr val="accent1">
                      <a:lumMod val="75000"/>
                    </a:schemeClr>
                  </a:solidFill>
                </a:rPr>
                <a:t>Each model is trained for a specific task</a:t>
              </a: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34B24241-575D-19D3-ABB9-6F768DD984B0}"/>
              </a:ext>
            </a:extLst>
          </p:cNvPr>
          <p:cNvSpPr txBox="1"/>
          <p:nvPr/>
        </p:nvSpPr>
        <p:spPr>
          <a:xfrm>
            <a:off x="13317415" y="1361275"/>
            <a:ext cx="6775939" cy="7431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E5359BC-63CA-A85A-D43D-26FA32D2E5CC}"/>
              </a:ext>
            </a:extLst>
          </p:cNvPr>
          <p:cNvSpPr txBox="1"/>
          <p:nvPr/>
        </p:nvSpPr>
        <p:spPr>
          <a:xfrm>
            <a:off x="9458313" y="11423853"/>
            <a:ext cx="5470548" cy="931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ctr" defTabSz="2438400">
              <a:spcBef>
                <a:spcPts val="2900"/>
              </a:spcBef>
              <a:buSzPct val="100000"/>
            </a:pPr>
            <a:r>
              <a:rPr lang="en-US" sz="2400" kern="0" dirty="0">
                <a:solidFill>
                  <a:srgbClr val="000000"/>
                </a:solidFill>
                <a:latin typeface="+mj-lt"/>
                <a:ea typeface="+mj-ea"/>
                <a:cs typeface="+mj-cs"/>
                <a:sym typeface="IBM Plex Sans Light"/>
              </a:rPr>
              <a:t>1,000s to 1,000,000s labeled data points per task</a:t>
            </a:r>
          </a:p>
        </p:txBody>
      </p:sp>
    </p:spTree>
    <p:extLst>
      <p:ext uri="{BB962C8B-B14F-4D97-AF65-F5344CB8AC3E}">
        <p14:creationId xmlns:p14="http://schemas.microsoft.com/office/powerpoint/2010/main" val="328970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C7A03DF5-3EDD-7CD6-AED2-5559EE3E6B59}"/>
              </a:ext>
            </a:extLst>
          </p:cNvPr>
          <p:cNvGrpSpPr/>
          <p:nvPr/>
        </p:nvGrpSpPr>
        <p:grpSpPr>
          <a:xfrm>
            <a:off x="2675093" y="1361275"/>
            <a:ext cx="6542523" cy="8786162"/>
            <a:chOff x="8889627" y="1361275"/>
            <a:chExt cx="6542523" cy="8786162"/>
          </a:xfrm>
        </p:grpSpPr>
        <p:sp>
          <p:nvSpPr>
            <p:cNvPr id="34" name="Title 1">
              <a:extLst>
                <a:ext uri="{FF2B5EF4-FFF2-40B4-BE49-F238E27FC236}">
                  <a16:creationId xmlns:a16="http://schemas.microsoft.com/office/drawing/2014/main" id="{F1EEE8B0-4052-4E08-517B-78CA9EADDA2A}"/>
                </a:ext>
              </a:extLst>
            </p:cNvPr>
            <p:cNvSpPr txBox="1">
              <a:spLocks/>
            </p:cNvSpPr>
            <p:nvPr/>
          </p:nvSpPr>
          <p:spPr>
            <a:xfrm>
              <a:off x="8889627" y="1361275"/>
              <a:ext cx="6399060" cy="11680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7200" b="0" i="0" u="none" strike="noStrike" cap="none" spc="0" baseline="0">
                  <a:solidFill>
                    <a:schemeClr val="tx2"/>
                  </a:solidFill>
                  <a:uFillTx/>
                  <a:latin typeface="IBM Plex Sans ExtLt" panose="020B0303050203000203" pitchFamily="34" charset="0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pPr algn="ctr"/>
              <a:r>
                <a:rPr lang="en-US" sz="5400" kern="0" dirty="0"/>
                <a:t>Traditional AI Models</a:t>
              </a: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796C5F13-8A13-C9BB-E84B-00EE3BE1C135}"/>
                </a:ext>
              </a:extLst>
            </p:cNvPr>
            <p:cNvGrpSpPr/>
            <p:nvPr/>
          </p:nvGrpSpPr>
          <p:grpSpPr>
            <a:xfrm>
              <a:off x="8955024" y="4347068"/>
              <a:ext cx="6477126" cy="5800369"/>
              <a:chOff x="2184620" y="4347068"/>
              <a:chExt cx="6477126" cy="5800369"/>
            </a:xfrm>
          </p:grpSpPr>
          <p:sp>
            <p:nvSpPr>
              <p:cNvPr id="33" name="Parallelogram 32">
                <a:extLst>
                  <a:ext uri="{FF2B5EF4-FFF2-40B4-BE49-F238E27FC236}">
                    <a16:creationId xmlns:a16="http://schemas.microsoft.com/office/drawing/2014/main" id="{803132B8-C941-E52F-D648-90BEBC72DB8A}"/>
                  </a:ext>
                </a:extLst>
              </p:cNvPr>
              <p:cNvSpPr/>
              <p:nvPr/>
            </p:nvSpPr>
            <p:spPr bwMode="auto">
              <a:xfrm rot="10800000" flipV="1">
                <a:off x="2220140" y="4347068"/>
                <a:ext cx="1892807" cy="1888785"/>
              </a:xfrm>
              <a:prstGeom prst="parallelogram">
                <a:avLst>
                  <a:gd name="adj" fmla="val 0"/>
                </a:avLst>
              </a:prstGeom>
              <a:solidFill>
                <a:srgbClr val="ECF6FE"/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solidFill>
                      <a:schemeClr val="accent1"/>
                    </a:solidFill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sp>
            <p:nvSpPr>
              <p:cNvPr id="35" name="Parallelogram 34">
                <a:extLst>
                  <a:ext uri="{FF2B5EF4-FFF2-40B4-BE49-F238E27FC236}">
                    <a16:creationId xmlns:a16="http://schemas.microsoft.com/office/drawing/2014/main" id="{5C1F759E-A2CE-6742-7963-A2D5C9A8142B}"/>
                  </a:ext>
                </a:extLst>
              </p:cNvPr>
              <p:cNvSpPr/>
              <p:nvPr/>
            </p:nvSpPr>
            <p:spPr bwMode="auto">
              <a:xfrm rot="10800000" flipV="1">
                <a:off x="4531938" y="4347068"/>
                <a:ext cx="1892807" cy="1888785"/>
              </a:xfrm>
              <a:prstGeom prst="parallelogram">
                <a:avLst>
                  <a:gd name="adj" fmla="val 0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solidFill>
                      <a:schemeClr val="accent1"/>
                    </a:solidFill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sp>
            <p:nvSpPr>
              <p:cNvPr id="36" name="Parallelogram 35">
                <a:extLst>
                  <a:ext uri="{FF2B5EF4-FFF2-40B4-BE49-F238E27FC236}">
                    <a16:creationId xmlns:a16="http://schemas.microsoft.com/office/drawing/2014/main" id="{65824004-79CB-0246-BB05-42E1FB5E2BC1}"/>
                  </a:ext>
                </a:extLst>
              </p:cNvPr>
              <p:cNvSpPr/>
              <p:nvPr/>
            </p:nvSpPr>
            <p:spPr bwMode="auto">
              <a:xfrm rot="10800000" flipV="1">
                <a:off x="6768938" y="4347068"/>
                <a:ext cx="1892807" cy="1888785"/>
              </a:xfrm>
              <a:prstGeom prst="parallelogram">
                <a:avLst>
                  <a:gd name="adj" fmla="val 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solidFill>
                      <a:schemeClr val="accent1"/>
                    </a:solidFill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7569A67-A15B-51A7-F8EA-BB1F858F69C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3149484" y="6235853"/>
                <a:ext cx="0" cy="1792008"/>
              </a:xfrm>
              <a:prstGeom prst="line">
                <a:avLst/>
              </a:prstGeom>
              <a:ln w="34925">
                <a:solidFill>
                  <a:srgbClr val="054ADC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57F16A03-7BDC-AD1E-F40E-E70FA9421A7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478341" y="6235853"/>
                <a:ext cx="0" cy="1792008"/>
              </a:xfrm>
              <a:prstGeom prst="line">
                <a:avLst/>
              </a:prstGeom>
              <a:ln w="34925">
                <a:solidFill>
                  <a:srgbClr val="054ADC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164EB57-D84C-734E-3813-DB7C5A61834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695559" y="6275248"/>
                <a:ext cx="0" cy="1792008"/>
              </a:xfrm>
              <a:prstGeom prst="line">
                <a:avLst/>
              </a:prstGeom>
              <a:ln w="34925">
                <a:solidFill>
                  <a:srgbClr val="054ADC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3D4FE16A-AB49-AFE2-7568-658F05B51B27}"/>
                  </a:ext>
                </a:extLst>
              </p:cNvPr>
              <p:cNvSpPr txBox="1"/>
              <p:nvPr/>
            </p:nvSpPr>
            <p:spPr>
              <a:xfrm>
                <a:off x="2451486" y="5112021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Model 1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51DF81-E9DF-5D0C-B60B-6DF1FBC560B2}"/>
                  </a:ext>
                </a:extLst>
              </p:cNvPr>
              <p:cNvSpPr txBox="1"/>
              <p:nvPr/>
            </p:nvSpPr>
            <p:spPr>
              <a:xfrm>
                <a:off x="4763284" y="5112020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Model 2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D97DB66-738B-7A17-F47B-BEC47E7F8152}"/>
                  </a:ext>
                </a:extLst>
              </p:cNvPr>
              <p:cNvSpPr txBox="1"/>
              <p:nvPr/>
            </p:nvSpPr>
            <p:spPr>
              <a:xfrm>
                <a:off x="7000284" y="5112020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Model 3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9F53EF04-1B68-CFA0-6997-C26A9C6570E0}"/>
                  </a:ext>
                </a:extLst>
              </p:cNvPr>
              <p:cNvSpPr/>
              <p:nvPr/>
            </p:nvSpPr>
            <p:spPr bwMode="auto">
              <a:xfrm>
                <a:off x="2184620" y="8254629"/>
                <a:ext cx="1892808" cy="1892808"/>
              </a:xfrm>
              <a:prstGeom prst="ellipse">
                <a:avLst/>
              </a:prstGeom>
              <a:solidFill>
                <a:srgbClr val="E5F6FF"/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B968CDED-83EC-99A7-67A9-1D9DADFCD71F}"/>
                  </a:ext>
                </a:extLst>
              </p:cNvPr>
              <p:cNvSpPr/>
              <p:nvPr/>
            </p:nvSpPr>
            <p:spPr bwMode="auto">
              <a:xfrm>
                <a:off x="6768938" y="8253047"/>
                <a:ext cx="1892808" cy="1892808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6722ACD-CCD6-6C9C-24EF-766E9F954E15}"/>
                  </a:ext>
                </a:extLst>
              </p:cNvPr>
              <p:cNvSpPr/>
              <p:nvPr/>
            </p:nvSpPr>
            <p:spPr bwMode="auto">
              <a:xfrm>
                <a:off x="4530053" y="8254629"/>
                <a:ext cx="1892808" cy="1892808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9525">
                <a:solidFill>
                  <a:srgbClr val="054ADC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91440" rIns="91440" bIns="9144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IBM Plex Sans Light"/>
                  <a:buNone/>
                  <a:tabLst/>
                </a:pPr>
                <a:endParaRPr kumimoji="0" lang="en-US" sz="14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+mn-lt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49B65A32-D08B-1C8D-760C-2009C697FBA4}"/>
                  </a:ext>
                </a:extLst>
              </p:cNvPr>
              <p:cNvSpPr txBox="1"/>
              <p:nvPr/>
            </p:nvSpPr>
            <p:spPr>
              <a:xfrm>
                <a:off x="2415967" y="9039727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Task 1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BAE3BE0-E68E-1A0A-D402-BE2FCE765200}"/>
                  </a:ext>
                </a:extLst>
              </p:cNvPr>
              <p:cNvSpPr txBox="1"/>
              <p:nvPr/>
            </p:nvSpPr>
            <p:spPr>
              <a:xfrm>
                <a:off x="4763284" y="9043865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Task 2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5686BAC7-A651-88A1-1EC6-1890C0DB2D73}"/>
                  </a:ext>
                </a:extLst>
              </p:cNvPr>
              <p:cNvSpPr txBox="1"/>
              <p:nvPr/>
            </p:nvSpPr>
            <p:spPr>
              <a:xfrm>
                <a:off x="7000284" y="9039726"/>
                <a:ext cx="1430113" cy="3588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rtlCol="0">
                <a:noAutofit/>
              </a:bodyPr>
              <a:lstStyle/>
              <a:p>
                <a:pPr algn="ctr" defTabSz="2438400">
                  <a:spcBef>
                    <a:spcPts val="2900"/>
                  </a:spcBef>
                  <a:buSzPct val="100000"/>
                </a:pPr>
                <a:r>
                  <a:rPr lang="en-US" sz="1800" b="1" kern="0" dirty="0">
                    <a:solidFill>
                      <a:srgbClr val="054ADC"/>
                    </a:solidFill>
                    <a:latin typeface="+mj-lt"/>
                    <a:ea typeface="+mj-ea"/>
                    <a:cs typeface="+mj-cs"/>
                    <a:sym typeface="IBM Plex Sans Light"/>
                  </a:rPr>
                  <a:t>Task 3</a:t>
                </a:r>
              </a:p>
            </p:txBody>
          </p:sp>
        </p:grpSp>
        <p:sp>
          <p:nvSpPr>
            <p:cNvPr id="50" name="Title 1">
              <a:extLst>
                <a:ext uri="{FF2B5EF4-FFF2-40B4-BE49-F238E27FC236}">
                  <a16:creationId xmlns:a16="http://schemas.microsoft.com/office/drawing/2014/main" id="{88BD697F-F4FE-FB29-14D1-FB421366EA03}"/>
                </a:ext>
              </a:extLst>
            </p:cNvPr>
            <p:cNvSpPr txBox="1">
              <a:spLocks/>
            </p:cNvSpPr>
            <p:nvPr/>
          </p:nvSpPr>
          <p:spPr>
            <a:xfrm>
              <a:off x="8971193" y="2879065"/>
              <a:ext cx="6399060" cy="11680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/>
            <a:lstStyle>
              <a:lvl1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7200" b="0" i="0" u="none" strike="noStrike" cap="none" spc="0" baseline="0">
                  <a:solidFill>
                    <a:schemeClr val="tx2"/>
                  </a:solidFill>
                  <a:uFillTx/>
                  <a:latin typeface="IBM Plex Sans ExtLt" panose="020B0303050203000203" pitchFamily="34" charset="0"/>
                  <a:ea typeface="+mj-ea"/>
                  <a:cs typeface="+mj-cs"/>
                  <a:sym typeface="IBM Plex Sans Light"/>
                </a:defRPr>
              </a:lvl1pPr>
              <a:lvl2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2pPr>
              <a:lvl3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3pPr>
              <a:lvl4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4pPr>
              <a:lvl5pPr marL="0" marR="0" indent="0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5pPr>
              <a:lvl6pPr marL="0" marR="0" indent="362568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6pPr>
              <a:lvl7pPr marL="0" marR="0" indent="725139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7pPr>
              <a:lvl8pPr marL="0" marR="0" indent="108770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8pPr>
              <a:lvl9pPr marL="0" marR="0" indent="1450276" algn="l" defTabSz="2438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400" b="0" i="0" u="none" strike="noStrike" cap="none" spc="0" baseline="0">
                  <a:solidFill>
                    <a:srgbClr val="000000"/>
                  </a:solidFill>
                  <a:uFillTx/>
                  <a:latin typeface="+mj-lt"/>
                  <a:ea typeface="+mj-ea"/>
                  <a:cs typeface="+mj-cs"/>
                  <a:sym typeface="IBM Plex Sans Light"/>
                </a:defRPr>
              </a:lvl9pPr>
            </a:lstStyle>
            <a:p>
              <a:pPr algn="ctr"/>
              <a:r>
                <a:rPr lang="en-US" sz="3600" kern="0" dirty="0">
                  <a:solidFill>
                    <a:schemeClr val="accent1">
                      <a:lumMod val="75000"/>
                    </a:schemeClr>
                  </a:solidFill>
                </a:rPr>
                <a:t>Each model is trained for a specific task</a:t>
              </a: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34B24241-575D-19D3-ABB9-6F768DD984B0}"/>
              </a:ext>
            </a:extLst>
          </p:cNvPr>
          <p:cNvSpPr txBox="1"/>
          <p:nvPr/>
        </p:nvSpPr>
        <p:spPr>
          <a:xfrm>
            <a:off x="13317415" y="1361275"/>
            <a:ext cx="6775939" cy="7431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2C47AE-23B9-13B7-D847-AE3BB899C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5107" y="1380580"/>
            <a:ext cx="6399060" cy="1168034"/>
          </a:xfrm>
        </p:spPr>
        <p:txBody>
          <a:bodyPr/>
          <a:lstStyle/>
          <a:p>
            <a:pPr algn="ctr"/>
            <a:r>
              <a:rPr lang="en-US" sz="5400" dirty="0"/>
              <a:t>Foundation Models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EC0841-9160-7BF9-9A83-D26110F2C3A4}"/>
              </a:ext>
            </a:extLst>
          </p:cNvPr>
          <p:cNvSpPr txBox="1">
            <a:spLocks/>
          </p:cNvSpPr>
          <p:nvPr/>
        </p:nvSpPr>
        <p:spPr>
          <a:xfrm>
            <a:off x="15311833" y="2317536"/>
            <a:ext cx="6399060" cy="1168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7200" b="0" i="0" u="none" strike="noStrike" cap="none" spc="0" baseline="0">
                <a:solidFill>
                  <a:schemeClr val="tx2"/>
                </a:solidFill>
                <a:uFillTx/>
                <a:latin typeface="IBM Plex Sans ExtLt" panose="020B0303050203000203" pitchFamily="34" charset="0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algn="ctr"/>
            <a:r>
              <a:rPr lang="en-US" sz="3600" kern="0" dirty="0">
                <a:solidFill>
                  <a:schemeClr val="accent1">
                    <a:lumMod val="75000"/>
                  </a:schemeClr>
                </a:solidFill>
              </a:rPr>
              <a:t>One model that can address many tasks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98A201D-616C-E4D0-DF19-D5F2C3F6F84C}"/>
              </a:ext>
            </a:extLst>
          </p:cNvPr>
          <p:cNvCxnSpPr>
            <a:cxnSpLocks/>
          </p:cNvCxnSpPr>
          <p:nvPr/>
        </p:nvCxnSpPr>
        <p:spPr bwMode="auto">
          <a:xfrm>
            <a:off x="16237664" y="6265809"/>
            <a:ext cx="0" cy="1792008"/>
          </a:xfrm>
          <a:prstGeom prst="line">
            <a:avLst/>
          </a:prstGeom>
          <a:ln w="34925">
            <a:solidFill>
              <a:srgbClr val="054ADC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DD7D3D4C-C8D4-2AC9-38D5-76CF59B84728}"/>
              </a:ext>
            </a:extLst>
          </p:cNvPr>
          <p:cNvSpPr/>
          <p:nvPr/>
        </p:nvSpPr>
        <p:spPr bwMode="auto">
          <a:xfrm>
            <a:off x="15272800" y="8253047"/>
            <a:ext cx="1892808" cy="1892808"/>
          </a:xfrm>
          <a:prstGeom prst="ellipse">
            <a:avLst/>
          </a:prstGeom>
          <a:solidFill>
            <a:srgbClr val="E5F6FF"/>
          </a:solidFill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47B643-8402-9ED4-5E61-00634BECB53B}"/>
              </a:ext>
            </a:extLst>
          </p:cNvPr>
          <p:cNvSpPr txBox="1"/>
          <p:nvPr/>
        </p:nvSpPr>
        <p:spPr>
          <a:xfrm>
            <a:off x="15504147" y="9038145"/>
            <a:ext cx="1430113" cy="358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ctr" defTabSz="2438400">
              <a:spcBef>
                <a:spcPts val="2900"/>
              </a:spcBef>
              <a:buSzPct val="100000"/>
            </a:pPr>
            <a:r>
              <a:rPr lang="en-US" sz="1800" b="1" kern="0" dirty="0">
                <a:solidFill>
                  <a:srgbClr val="054ADC"/>
                </a:solidFill>
                <a:latin typeface="+mj-lt"/>
                <a:ea typeface="+mj-ea"/>
                <a:cs typeface="+mj-cs"/>
                <a:sym typeface="IBM Plex Sans Light"/>
              </a:rPr>
              <a:t>Task 1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FF3C7FB-EBF0-B49C-BCAD-15B0FD6A73D4}"/>
              </a:ext>
            </a:extLst>
          </p:cNvPr>
          <p:cNvCxnSpPr>
            <a:cxnSpLocks/>
          </p:cNvCxnSpPr>
          <p:nvPr/>
        </p:nvCxnSpPr>
        <p:spPr bwMode="auto">
          <a:xfrm>
            <a:off x="18566521" y="6265809"/>
            <a:ext cx="0" cy="1792008"/>
          </a:xfrm>
          <a:prstGeom prst="line">
            <a:avLst/>
          </a:prstGeom>
          <a:ln w="34925">
            <a:solidFill>
              <a:srgbClr val="054ADC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BFD52A26-5223-6798-EE14-CF53230057E4}"/>
              </a:ext>
            </a:extLst>
          </p:cNvPr>
          <p:cNvSpPr/>
          <p:nvPr/>
        </p:nvSpPr>
        <p:spPr bwMode="auto">
          <a:xfrm>
            <a:off x="17618233" y="8253047"/>
            <a:ext cx="1892808" cy="189280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63C9B7-C1EF-D821-8EDD-14DE6B116A3B}"/>
              </a:ext>
            </a:extLst>
          </p:cNvPr>
          <p:cNvSpPr txBox="1"/>
          <p:nvPr/>
        </p:nvSpPr>
        <p:spPr>
          <a:xfrm>
            <a:off x="17851464" y="9042283"/>
            <a:ext cx="1430113" cy="358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ctr" defTabSz="2438400">
              <a:spcBef>
                <a:spcPts val="2900"/>
              </a:spcBef>
              <a:buSzPct val="100000"/>
            </a:pPr>
            <a:r>
              <a:rPr lang="en-US" sz="1800" b="1" kern="0" dirty="0">
                <a:solidFill>
                  <a:srgbClr val="054ADC"/>
                </a:solidFill>
                <a:latin typeface="+mj-lt"/>
                <a:ea typeface="+mj-ea"/>
                <a:cs typeface="+mj-cs"/>
                <a:sym typeface="IBM Plex Sans Light"/>
              </a:rPr>
              <a:t>Task 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55240C8-375C-8125-4881-62EB52F75445}"/>
              </a:ext>
            </a:extLst>
          </p:cNvPr>
          <p:cNvCxnSpPr>
            <a:cxnSpLocks/>
          </p:cNvCxnSpPr>
          <p:nvPr/>
        </p:nvCxnSpPr>
        <p:spPr bwMode="auto">
          <a:xfrm>
            <a:off x="20783739" y="6273666"/>
            <a:ext cx="0" cy="1792008"/>
          </a:xfrm>
          <a:prstGeom prst="line">
            <a:avLst/>
          </a:prstGeom>
          <a:ln w="34925">
            <a:solidFill>
              <a:srgbClr val="054ADC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31F6E002-E6D2-609F-B846-2F074A1E88CF}"/>
              </a:ext>
            </a:extLst>
          </p:cNvPr>
          <p:cNvSpPr/>
          <p:nvPr/>
        </p:nvSpPr>
        <p:spPr bwMode="auto">
          <a:xfrm>
            <a:off x="19857118" y="8251465"/>
            <a:ext cx="1892808" cy="189280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0BBC86-298B-E3F6-22C6-CBA033716C40}"/>
              </a:ext>
            </a:extLst>
          </p:cNvPr>
          <p:cNvSpPr txBox="1"/>
          <p:nvPr/>
        </p:nvSpPr>
        <p:spPr>
          <a:xfrm>
            <a:off x="20088464" y="9038144"/>
            <a:ext cx="1430113" cy="358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ctr" defTabSz="2438400">
              <a:spcBef>
                <a:spcPts val="2900"/>
              </a:spcBef>
              <a:buSzPct val="100000"/>
            </a:pPr>
            <a:r>
              <a:rPr lang="en-US" sz="1800" b="1" kern="0" dirty="0">
                <a:solidFill>
                  <a:srgbClr val="054ADC"/>
                </a:solidFill>
                <a:latin typeface="+mj-lt"/>
                <a:ea typeface="+mj-ea"/>
                <a:cs typeface="+mj-cs"/>
                <a:sym typeface="IBM Plex Sans Light"/>
              </a:rPr>
              <a:t>Task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CDB09A-5A6D-41BA-734C-7E0F6BE0917B}"/>
              </a:ext>
            </a:extLst>
          </p:cNvPr>
          <p:cNvSpPr txBox="1"/>
          <p:nvPr/>
        </p:nvSpPr>
        <p:spPr>
          <a:xfrm>
            <a:off x="17339472" y="3891748"/>
            <a:ext cx="2114079" cy="381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ctr" defTabSz="2438400">
              <a:spcBef>
                <a:spcPts val="2900"/>
              </a:spcBef>
              <a:buSzPct val="100000"/>
            </a:pPr>
            <a:r>
              <a:rPr lang="en-US" sz="1800" b="1" kern="0" dirty="0">
                <a:solidFill>
                  <a:srgbClr val="054ADC"/>
                </a:solidFill>
                <a:latin typeface="+mj-lt"/>
                <a:ea typeface="+mj-ea"/>
                <a:cs typeface="+mj-cs"/>
                <a:sym typeface="IBM Plex Sans Light"/>
              </a:rPr>
              <a:t>Foundation Model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5DFFFF6B-D509-AC9D-D1D0-E6D8826FE0A7}"/>
              </a:ext>
            </a:extLst>
          </p:cNvPr>
          <p:cNvSpPr/>
          <p:nvPr/>
        </p:nvSpPr>
        <p:spPr bwMode="auto">
          <a:xfrm rot="10800000" flipV="1">
            <a:off x="15272804" y="4352829"/>
            <a:ext cx="6477122" cy="1922419"/>
          </a:xfrm>
          <a:prstGeom prst="parallelogram">
            <a:avLst>
              <a:gd name="adj" fmla="val 0"/>
            </a:avLst>
          </a:prstGeom>
          <a:solidFill>
            <a:srgbClr val="ECF6FE"/>
          </a:solidFill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solidFill>
                  <a:schemeClr val="accent1"/>
                </a:solidFill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E0D3E4-A268-3437-6712-803D6D276B6E}"/>
              </a:ext>
            </a:extLst>
          </p:cNvPr>
          <p:cNvCxnSpPr>
            <a:cxnSpLocks/>
          </p:cNvCxnSpPr>
          <p:nvPr/>
        </p:nvCxnSpPr>
        <p:spPr bwMode="auto">
          <a:xfrm flipH="1">
            <a:off x="15272800" y="4733712"/>
            <a:ext cx="6477126" cy="0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513B0E-0499-2631-742F-B8A9161FE6FD}"/>
              </a:ext>
            </a:extLst>
          </p:cNvPr>
          <p:cNvCxnSpPr>
            <a:cxnSpLocks/>
          </p:cNvCxnSpPr>
          <p:nvPr/>
        </p:nvCxnSpPr>
        <p:spPr bwMode="auto">
          <a:xfrm flipH="1">
            <a:off x="15272800" y="5110798"/>
            <a:ext cx="6477126" cy="0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FF8303B-A7B7-4A74-B6C4-84F357E6A68A}"/>
              </a:ext>
            </a:extLst>
          </p:cNvPr>
          <p:cNvCxnSpPr>
            <a:cxnSpLocks/>
          </p:cNvCxnSpPr>
          <p:nvPr/>
        </p:nvCxnSpPr>
        <p:spPr bwMode="auto">
          <a:xfrm flipH="1">
            <a:off x="15272800" y="5490149"/>
            <a:ext cx="6477126" cy="0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EF360E-90E2-9B2A-3398-77882C4B10F9}"/>
              </a:ext>
            </a:extLst>
          </p:cNvPr>
          <p:cNvCxnSpPr>
            <a:cxnSpLocks/>
          </p:cNvCxnSpPr>
          <p:nvPr/>
        </p:nvCxnSpPr>
        <p:spPr bwMode="auto">
          <a:xfrm flipH="1">
            <a:off x="15272800" y="5885403"/>
            <a:ext cx="6477126" cy="0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600EF7A-3D8A-8951-8839-E58D0C3830D7}"/>
              </a:ext>
            </a:extLst>
          </p:cNvPr>
          <p:cNvCxnSpPr>
            <a:cxnSpLocks/>
          </p:cNvCxnSpPr>
          <p:nvPr/>
        </p:nvCxnSpPr>
        <p:spPr bwMode="auto">
          <a:xfrm flipV="1">
            <a:off x="15696235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28B09B-BF4E-9311-5E27-45DD402A6160}"/>
              </a:ext>
            </a:extLst>
          </p:cNvPr>
          <p:cNvCxnSpPr>
            <a:cxnSpLocks/>
          </p:cNvCxnSpPr>
          <p:nvPr/>
        </p:nvCxnSpPr>
        <p:spPr bwMode="auto">
          <a:xfrm flipV="1">
            <a:off x="16120778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66A3E31-759F-0FE4-3029-A259B64BE3F5}"/>
              </a:ext>
            </a:extLst>
          </p:cNvPr>
          <p:cNvCxnSpPr>
            <a:cxnSpLocks/>
          </p:cNvCxnSpPr>
          <p:nvPr/>
        </p:nvCxnSpPr>
        <p:spPr bwMode="auto">
          <a:xfrm flipV="1">
            <a:off x="16546134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8EE81E9-B0D7-017A-BE73-9157CFADB28C}"/>
              </a:ext>
            </a:extLst>
          </p:cNvPr>
          <p:cNvCxnSpPr>
            <a:cxnSpLocks/>
          </p:cNvCxnSpPr>
          <p:nvPr/>
        </p:nvCxnSpPr>
        <p:spPr bwMode="auto">
          <a:xfrm flipV="1">
            <a:off x="16987603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FF41359-5B8B-3CA8-796B-DB711D60FEA0}"/>
              </a:ext>
            </a:extLst>
          </p:cNvPr>
          <p:cNvCxnSpPr>
            <a:cxnSpLocks/>
          </p:cNvCxnSpPr>
          <p:nvPr/>
        </p:nvCxnSpPr>
        <p:spPr bwMode="auto">
          <a:xfrm flipV="1">
            <a:off x="17411373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B64FFEE-F8EA-233D-5044-6356B8D6A536}"/>
              </a:ext>
            </a:extLst>
          </p:cNvPr>
          <p:cNvCxnSpPr>
            <a:cxnSpLocks/>
          </p:cNvCxnSpPr>
          <p:nvPr/>
        </p:nvCxnSpPr>
        <p:spPr bwMode="auto">
          <a:xfrm flipV="1">
            <a:off x="17841059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3867EBD-BD58-D18A-935C-532BE8736F3C}"/>
              </a:ext>
            </a:extLst>
          </p:cNvPr>
          <p:cNvCxnSpPr>
            <a:cxnSpLocks/>
          </p:cNvCxnSpPr>
          <p:nvPr/>
        </p:nvCxnSpPr>
        <p:spPr bwMode="auto">
          <a:xfrm flipV="1">
            <a:off x="18258930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862C6B5-3626-76F1-E7B3-20586842C9A8}"/>
              </a:ext>
            </a:extLst>
          </p:cNvPr>
          <p:cNvCxnSpPr>
            <a:cxnSpLocks/>
          </p:cNvCxnSpPr>
          <p:nvPr/>
        </p:nvCxnSpPr>
        <p:spPr bwMode="auto">
          <a:xfrm flipV="1">
            <a:off x="18682701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8CBB419-3574-4DBD-AB38-5DF0FF690485}"/>
              </a:ext>
            </a:extLst>
          </p:cNvPr>
          <p:cNvCxnSpPr>
            <a:cxnSpLocks/>
          </p:cNvCxnSpPr>
          <p:nvPr/>
        </p:nvCxnSpPr>
        <p:spPr bwMode="auto">
          <a:xfrm flipV="1">
            <a:off x="19076975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C341561-1A38-8432-4BD4-3545E1156D0E}"/>
              </a:ext>
            </a:extLst>
          </p:cNvPr>
          <p:cNvCxnSpPr>
            <a:cxnSpLocks/>
          </p:cNvCxnSpPr>
          <p:nvPr/>
        </p:nvCxnSpPr>
        <p:spPr bwMode="auto">
          <a:xfrm flipV="1">
            <a:off x="19453551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230F0C3-292D-29FD-C5CE-9D6C0F7C7036}"/>
              </a:ext>
            </a:extLst>
          </p:cNvPr>
          <p:cNvCxnSpPr>
            <a:cxnSpLocks/>
          </p:cNvCxnSpPr>
          <p:nvPr/>
        </p:nvCxnSpPr>
        <p:spPr bwMode="auto">
          <a:xfrm flipV="1">
            <a:off x="19857118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28CA9A9-C125-5228-DC16-DFBECA3CE8C9}"/>
              </a:ext>
            </a:extLst>
          </p:cNvPr>
          <p:cNvCxnSpPr>
            <a:cxnSpLocks/>
          </p:cNvCxnSpPr>
          <p:nvPr/>
        </p:nvCxnSpPr>
        <p:spPr bwMode="auto">
          <a:xfrm flipV="1">
            <a:off x="20251391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DFA93B9-12A6-8861-7A5A-9906FDE7178D}"/>
              </a:ext>
            </a:extLst>
          </p:cNvPr>
          <p:cNvCxnSpPr>
            <a:cxnSpLocks/>
          </p:cNvCxnSpPr>
          <p:nvPr/>
        </p:nvCxnSpPr>
        <p:spPr bwMode="auto">
          <a:xfrm flipV="1">
            <a:off x="20639766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542C42F-E072-48E1-C87F-79C49C7FFD92}"/>
              </a:ext>
            </a:extLst>
          </p:cNvPr>
          <p:cNvCxnSpPr>
            <a:cxnSpLocks/>
          </p:cNvCxnSpPr>
          <p:nvPr/>
        </p:nvCxnSpPr>
        <p:spPr bwMode="auto">
          <a:xfrm flipV="1">
            <a:off x="21034040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70402EB-2482-B1C9-1D1E-AAB13A68D6F0}"/>
              </a:ext>
            </a:extLst>
          </p:cNvPr>
          <p:cNvCxnSpPr>
            <a:cxnSpLocks/>
          </p:cNvCxnSpPr>
          <p:nvPr/>
        </p:nvCxnSpPr>
        <p:spPr bwMode="auto">
          <a:xfrm flipV="1">
            <a:off x="21398817" y="4347068"/>
            <a:ext cx="0" cy="1926598"/>
          </a:xfrm>
          <a:prstGeom prst="line">
            <a:avLst/>
          </a:prstGeom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52B612CC-2603-F7D9-AC31-98EEAD326187}"/>
              </a:ext>
            </a:extLst>
          </p:cNvPr>
          <p:cNvSpPr txBox="1"/>
          <p:nvPr/>
        </p:nvSpPr>
        <p:spPr>
          <a:xfrm>
            <a:off x="3297053" y="11029841"/>
            <a:ext cx="5470548" cy="931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ctr" defTabSz="2438400">
              <a:spcBef>
                <a:spcPts val="2900"/>
              </a:spcBef>
              <a:buSzPct val="100000"/>
            </a:pPr>
            <a:r>
              <a:rPr lang="en-US" sz="1800" kern="0" dirty="0">
                <a:solidFill>
                  <a:srgbClr val="000000"/>
                </a:solidFill>
                <a:latin typeface="+mj-lt"/>
                <a:ea typeface="+mj-ea"/>
                <a:cs typeface="+mj-cs"/>
                <a:sym typeface="IBM Plex Sans Light"/>
              </a:rPr>
              <a:t>1,000s to 1,000,000s labeled data points per task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1A33652-10AA-0CDA-85FC-05F893FAF482}"/>
              </a:ext>
            </a:extLst>
          </p:cNvPr>
          <p:cNvSpPr txBox="1"/>
          <p:nvPr/>
        </p:nvSpPr>
        <p:spPr>
          <a:xfrm>
            <a:off x="15829363" y="11029840"/>
            <a:ext cx="5470548" cy="931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ctr" defTabSz="2438400">
              <a:spcBef>
                <a:spcPts val="2900"/>
              </a:spcBef>
              <a:buSzPct val="100000"/>
            </a:pPr>
            <a:r>
              <a:rPr lang="en-US" sz="1800" kern="0" dirty="0">
                <a:solidFill>
                  <a:srgbClr val="000000"/>
                </a:solidFill>
                <a:latin typeface="+mj-lt"/>
                <a:ea typeface="+mj-ea"/>
                <a:cs typeface="+mj-cs"/>
                <a:sym typeface="IBM Plex Sans Light"/>
              </a:rPr>
              <a:t>0 to 1,000s labeled data points per task</a:t>
            </a:r>
          </a:p>
        </p:txBody>
      </p:sp>
    </p:spTree>
    <p:extLst>
      <p:ext uri="{BB962C8B-B14F-4D97-AF65-F5344CB8AC3E}">
        <p14:creationId xmlns:p14="http://schemas.microsoft.com/office/powerpoint/2010/main" val="1132757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5FBD10-C32C-1142-AB84-654013D9CF3B}"/>
              </a:ext>
            </a:extLst>
          </p:cNvPr>
          <p:cNvSpPr/>
          <p:nvPr/>
        </p:nvSpPr>
        <p:spPr bwMode="auto">
          <a:xfrm>
            <a:off x="17569" y="18197"/>
            <a:ext cx="24369606" cy="290133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BM Plex Sans Light"/>
              <a:ea typeface="+mn-ea"/>
              <a:cs typeface="+mn-cs"/>
            </a:endParaRPr>
          </a:p>
        </p:txBody>
      </p:sp>
      <p:sp>
        <p:nvSpPr>
          <p:cNvPr id="9225" name="Traditional AI"/>
          <p:cNvSpPr txBox="1"/>
          <p:nvPr/>
        </p:nvSpPr>
        <p:spPr>
          <a:xfrm>
            <a:off x="2242238" y="3328121"/>
            <a:ext cx="1677062" cy="820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spcBef>
                <a:spcPts val="1100"/>
              </a:spcBef>
              <a:defRPr sz="800">
                <a:solidFill>
                  <a:srgbClr val="000000"/>
                </a:solidFill>
                <a:latin typeface="IBM Plex Sans Medm"/>
                <a:ea typeface="IBM Plex Sans Medm"/>
                <a:cs typeface="IBM Plex Sans Medm"/>
                <a:sym typeface="IBM Plex Sans Medium"/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/>
              <a:t>Traditional AI</a:t>
            </a:r>
          </a:p>
        </p:txBody>
      </p:sp>
      <p:sp>
        <p:nvSpPr>
          <p:cNvPr id="9226" name="Supports both conventional NLP tasks and new human + AI, iterative workflows"/>
          <p:cNvSpPr txBox="1"/>
          <p:nvPr/>
        </p:nvSpPr>
        <p:spPr>
          <a:xfrm>
            <a:off x="10855824" y="12503409"/>
            <a:ext cx="9025228" cy="820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spcBef>
                <a:spcPts val="1100"/>
              </a:spcBef>
              <a:defRPr sz="800">
                <a:solidFill>
                  <a:srgbClr val="000000"/>
                </a:solidFill>
                <a:latin typeface="IBM Plex Sans Medm"/>
                <a:ea typeface="IBM Plex Sans Medm"/>
                <a:cs typeface="IBM Plex Sans Medm"/>
                <a:sym typeface="IBM Plex Sans Medium"/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/>
              <a:t>Supports both conventional NLP tasks and new human + AI, iterative workflows</a:t>
            </a:r>
          </a:p>
        </p:txBody>
      </p:sp>
      <p:sp>
        <p:nvSpPr>
          <p:cNvPr id="9227" name="1000s — 1000000s labeled data points / task"/>
          <p:cNvSpPr txBox="1"/>
          <p:nvPr/>
        </p:nvSpPr>
        <p:spPr>
          <a:xfrm>
            <a:off x="385342" y="5949277"/>
            <a:ext cx="5995104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>
                <a:latin typeface="IBM Plex Sans Light"/>
                <a:sym typeface="IBM Plex Sans Light"/>
              </a:rPr>
              <a:t>1000s — 1000000s labeled data points / task</a:t>
            </a:r>
          </a:p>
        </p:txBody>
      </p:sp>
      <p:sp>
        <p:nvSpPr>
          <p:cNvPr id="9228" name="Zero-shot Prompting"/>
          <p:cNvSpPr txBox="1"/>
          <p:nvPr/>
        </p:nvSpPr>
        <p:spPr>
          <a:xfrm>
            <a:off x="8523284" y="4758035"/>
            <a:ext cx="2701381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 dirty="0">
                <a:latin typeface="IBM Plex Sans Light"/>
                <a:sym typeface="IBM Plex Sans Light"/>
              </a:rPr>
              <a:t>Zero-shot Prompting</a:t>
            </a:r>
          </a:p>
        </p:txBody>
      </p:sp>
      <p:sp>
        <p:nvSpPr>
          <p:cNvPr id="9229" name="Few-shot Prompting"/>
          <p:cNvSpPr txBox="1"/>
          <p:nvPr/>
        </p:nvSpPr>
        <p:spPr>
          <a:xfrm>
            <a:off x="14095259" y="4758035"/>
            <a:ext cx="2653290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>
                <a:latin typeface="IBM Plex Sans Light"/>
                <a:sym typeface="IBM Plex Sans Light"/>
              </a:rPr>
              <a:t>Few-shot Prompting</a:t>
            </a:r>
          </a:p>
        </p:txBody>
      </p:sp>
      <p:sp>
        <p:nvSpPr>
          <p:cNvPr id="9230" name="Data-driven Tuning"/>
          <p:cNvSpPr txBox="1"/>
          <p:nvPr/>
        </p:nvSpPr>
        <p:spPr>
          <a:xfrm>
            <a:off x="19993558" y="4758035"/>
            <a:ext cx="2501006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>
                <a:latin typeface="IBM Plex Sans Light"/>
                <a:sym typeface="IBM Plex Sans Light"/>
              </a:rPr>
              <a:t>Data-driven Tuning</a:t>
            </a:r>
          </a:p>
        </p:txBody>
      </p:sp>
      <p:sp>
        <p:nvSpPr>
          <p:cNvPr id="9231" name="No labeled data needed"/>
          <p:cNvSpPr txBox="1"/>
          <p:nvPr/>
        </p:nvSpPr>
        <p:spPr>
          <a:xfrm>
            <a:off x="8338778" y="5979953"/>
            <a:ext cx="3073277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>
                <a:latin typeface="IBM Plex Sans Light"/>
                <a:sym typeface="IBM Plex Sans Light"/>
              </a:rPr>
              <a:t>No labeled data needed</a:t>
            </a:r>
          </a:p>
        </p:txBody>
      </p:sp>
      <p:sp>
        <p:nvSpPr>
          <p:cNvPr id="9232" name="Line"/>
          <p:cNvSpPr/>
          <p:nvPr/>
        </p:nvSpPr>
        <p:spPr>
          <a:xfrm>
            <a:off x="6803041" y="5497713"/>
            <a:ext cx="17540053" cy="3"/>
          </a:xfrm>
          <a:prstGeom prst="line">
            <a:avLst/>
          </a:prstGeom>
          <a:ln w="6350">
            <a:solidFill>
              <a:schemeClr val="accent5">
                <a:lumOff val="-17568"/>
              </a:schemeClr>
            </a:solidFill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33" name="1-10 labeled data points / task"/>
          <p:cNvSpPr txBox="1"/>
          <p:nvPr/>
        </p:nvSpPr>
        <p:spPr>
          <a:xfrm>
            <a:off x="13474619" y="5979953"/>
            <a:ext cx="3895618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>
                <a:latin typeface="IBM Plex Sans Light"/>
                <a:sym typeface="IBM Plex Sans Light"/>
              </a:rPr>
              <a:t>1-10 labeled data points / task</a:t>
            </a:r>
          </a:p>
        </p:txBody>
      </p:sp>
      <p:sp>
        <p:nvSpPr>
          <p:cNvPr id="9234" name="100s - 1000s labeled data points / task"/>
          <p:cNvSpPr txBox="1"/>
          <p:nvPr/>
        </p:nvSpPr>
        <p:spPr>
          <a:xfrm>
            <a:off x="18822449" y="5979953"/>
            <a:ext cx="4937570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 dirty="0">
                <a:latin typeface="IBM Plex Sans Light"/>
                <a:sym typeface="IBM Plex Sans Light"/>
              </a:rPr>
              <a:t>100s - 1000s labeled data points / task</a:t>
            </a:r>
          </a:p>
        </p:txBody>
      </p:sp>
      <p:sp>
        <p:nvSpPr>
          <p:cNvPr id="9235" name="Line"/>
          <p:cNvSpPr/>
          <p:nvPr/>
        </p:nvSpPr>
        <p:spPr>
          <a:xfrm flipH="1">
            <a:off x="6821588" y="3104305"/>
            <a:ext cx="3" cy="10295485"/>
          </a:xfrm>
          <a:prstGeom prst="line">
            <a:avLst/>
          </a:prstGeom>
          <a:ln w="6350">
            <a:solidFill>
              <a:schemeClr val="accent5">
                <a:lumOff val="-17568"/>
              </a:schemeClr>
            </a:solidFill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36" name="Rounded Rectangle"/>
          <p:cNvSpPr/>
          <p:nvPr/>
        </p:nvSpPr>
        <p:spPr>
          <a:xfrm>
            <a:off x="1024451" y="6900863"/>
            <a:ext cx="1896992" cy="900091"/>
          </a:xfrm>
          <a:prstGeom prst="roundRect">
            <a:avLst>
              <a:gd name="adj" fmla="val 5000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37" name="Task"/>
          <p:cNvSpPr txBox="1"/>
          <p:nvPr/>
        </p:nvSpPr>
        <p:spPr>
          <a:xfrm>
            <a:off x="1472820" y="7158691"/>
            <a:ext cx="755335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 dirty="0">
                <a:latin typeface="IBM Plex Sans Light"/>
                <a:sym typeface="IBM Plex Sans Light"/>
              </a:rPr>
              <a:t>Task</a:t>
            </a:r>
          </a:p>
        </p:txBody>
      </p:sp>
      <p:sp>
        <p:nvSpPr>
          <p:cNvPr id="9238" name="Rounded Rectangle"/>
          <p:cNvSpPr/>
          <p:nvPr/>
        </p:nvSpPr>
        <p:spPr>
          <a:xfrm>
            <a:off x="3478656" y="6900863"/>
            <a:ext cx="1896992" cy="900091"/>
          </a:xfrm>
          <a:prstGeom prst="roundRect">
            <a:avLst>
              <a:gd name="adj" fmla="val 5000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39" name="Task"/>
          <p:cNvSpPr txBox="1"/>
          <p:nvPr/>
        </p:nvSpPr>
        <p:spPr>
          <a:xfrm>
            <a:off x="3927026" y="7158689"/>
            <a:ext cx="755335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 dirty="0">
                <a:latin typeface="IBM Plex Sans Light"/>
                <a:sym typeface="IBM Plex Sans Light"/>
              </a:rPr>
              <a:t>Task</a:t>
            </a:r>
          </a:p>
        </p:txBody>
      </p:sp>
      <p:sp>
        <p:nvSpPr>
          <p:cNvPr id="9240" name="Line"/>
          <p:cNvSpPr/>
          <p:nvPr/>
        </p:nvSpPr>
        <p:spPr>
          <a:xfrm flipV="1">
            <a:off x="1972946" y="8077893"/>
            <a:ext cx="3" cy="383061"/>
          </a:xfrm>
          <a:prstGeom prst="line">
            <a:avLst/>
          </a:prstGeom>
          <a:ln>
            <a:solidFill>
              <a:schemeClr val="accent5">
                <a:lumOff val="-17568"/>
              </a:schemeClr>
            </a:solidFill>
            <a:tailEnd type="arrow"/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41" name="Rectangle"/>
          <p:cNvSpPr/>
          <p:nvPr/>
        </p:nvSpPr>
        <p:spPr>
          <a:xfrm>
            <a:off x="1024451" y="8466087"/>
            <a:ext cx="1896992" cy="900091"/>
          </a:xfrm>
          <a:prstGeom prst="roundRect">
            <a:avLst>
              <a:gd name="adj" fmla="val 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42" name="Model"/>
          <p:cNvSpPr txBox="1"/>
          <p:nvPr/>
        </p:nvSpPr>
        <p:spPr>
          <a:xfrm>
            <a:off x="1337354" y="8723913"/>
            <a:ext cx="933269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 dirty="0">
                <a:latin typeface="IBM Plex Sans Light"/>
                <a:sym typeface="IBM Plex Sans Light"/>
              </a:rPr>
              <a:t>Model</a:t>
            </a:r>
          </a:p>
        </p:txBody>
      </p:sp>
      <p:sp>
        <p:nvSpPr>
          <p:cNvPr id="9243" name="Rectangle"/>
          <p:cNvSpPr/>
          <p:nvPr/>
        </p:nvSpPr>
        <p:spPr>
          <a:xfrm>
            <a:off x="3478656" y="8466087"/>
            <a:ext cx="1896992" cy="900091"/>
          </a:xfrm>
          <a:prstGeom prst="roundRect">
            <a:avLst>
              <a:gd name="adj" fmla="val 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44" name="Model"/>
          <p:cNvSpPr txBox="1"/>
          <p:nvPr/>
        </p:nvSpPr>
        <p:spPr>
          <a:xfrm>
            <a:off x="3791559" y="8723913"/>
            <a:ext cx="933269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 dirty="0">
                <a:latin typeface="IBM Plex Sans Light"/>
                <a:sym typeface="IBM Plex Sans Light"/>
              </a:rPr>
              <a:t>Model</a:t>
            </a:r>
          </a:p>
        </p:txBody>
      </p:sp>
      <p:sp>
        <p:nvSpPr>
          <p:cNvPr id="9245" name="Line"/>
          <p:cNvSpPr/>
          <p:nvPr/>
        </p:nvSpPr>
        <p:spPr>
          <a:xfrm flipV="1">
            <a:off x="8802028" y="8233533"/>
            <a:ext cx="3" cy="1993947"/>
          </a:xfrm>
          <a:prstGeom prst="line">
            <a:avLst/>
          </a:prstGeom>
          <a:ln>
            <a:solidFill>
              <a:schemeClr val="accent5">
                <a:lumOff val="-17568"/>
              </a:schemeClr>
            </a:solidFill>
            <a:tailEnd type="arrow"/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46" name="Line"/>
          <p:cNvSpPr/>
          <p:nvPr/>
        </p:nvSpPr>
        <p:spPr>
          <a:xfrm flipV="1">
            <a:off x="4427151" y="9644131"/>
            <a:ext cx="3" cy="593992"/>
          </a:xfrm>
          <a:prstGeom prst="line">
            <a:avLst/>
          </a:prstGeom>
          <a:ln>
            <a:solidFill>
              <a:schemeClr val="accent5">
                <a:lumOff val="-17568"/>
              </a:schemeClr>
            </a:solidFill>
            <a:tailEnd type="arrow"/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47" name="Rectangle"/>
          <p:cNvSpPr/>
          <p:nvPr/>
        </p:nvSpPr>
        <p:spPr>
          <a:xfrm>
            <a:off x="1024451" y="10223105"/>
            <a:ext cx="1896992" cy="2207619"/>
          </a:xfrm>
          <a:prstGeom prst="roundRect">
            <a:avLst>
              <a:gd name="adj" fmla="val 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48" name="Labeled…"/>
          <p:cNvSpPr txBox="1"/>
          <p:nvPr/>
        </p:nvSpPr>
        <p:spPr>
          <a:xfrm>
            <a:off x="1390097" y="10687653"/>
            <a:ext cx="1165704" cy="14862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/>
          <a:p>
            <a:pPr algn="ctr" defTabSz="1829308" hangingPunct="0">
              <a:lnSpc>
                <a:spcPct val="20000"/>
              </a:lnSpc>
              <a:spcBef>
                <a:spcPts val="2933"/>
              </a:spcBef>
              <a:defRPr sz="800">
                <a:solidFill>
                  <a:srgbClr val="000000"/>
                </a:solidFill>
              </a:defRPr>
            </a:pPr>
            <a:r>
              <a:rPr sz="2133" kern="0" dirty="0">
                <a:solidFill>
                  <a:srgbClr val="000000"/>
                </a:solidFill>
                <a:latin typeface="IBM Plex Sans Light"/>
                <a:sym typeface="IBM Plex Sans Light"/>
              </a:rPr>
              <a:t>Labeled</a:t>
            </a:r>
          </a:p>
          <a:p>
            <a:pPr algn="ctr" defTabSz="1829308" hangingPunct="0">
              <a:lnSpc>
                <a:spcPct val="20000"/>
              </a:lnSpc>
              <a:spcBef>
                <a:spcPts val="2933"/>
              </a:spcBef>
              <a:defRPr sz="800">
                <a:solidFill>
                  <a:srgbClr val="000000"/>
                </a:solidFill>
              </a:defRPr>
            </a:pPr>
            <a:r>
              <a:rPr sz="2133" kern="0" dirty="0">
                <a:solidFill>
                  <a:srgbClr val="000000"/>
                </a:solidFill>
                <a:latin typeface="IBM Plex Sans Light"/>
                <a:sym typeface="IBM Plex Sans Light"/>
              </a:rPr>
              <a:t>Training</a:t>
            </a:r>
          </a:p>
          <a:p>
            <a:pPr algn="ctr" defTabSz="1829308" hangingPunct="0">
              <a:lnSpc>
                <a:spcPct val="20000"/>
              </a:lnSpc>
              <a:spcBef>
                <a:spcPts val="2933"/>
              </a:spcBef>
              <a:defRPr sz="800">
                <a:solidFill>
                  <a:srgbClr val="000000"/>
                </a:solidFill>
              </a:defRPr>
            </a:pPr>
            <a:r>
              <a:rPr sz="2133" kern="0" dirty="0">
                <a:solidFill>
                  <a:srgbClr val="000000"/>
                </a:solidFill>
                <a:latin typeface="IBM Plex Sans Light"/>
                <a:sym typeface="IBM Plex Sans Light"/>
              </a:rPr>
              <a:t>Data</a:t>
            </a:r>
          </a:p>
        </p:txBody>
      </p:sp>
      <p:sp>
        <p:nvSpPr>
          <p:cNvPr id="9249" name="Rectangle"/>
          <p:cNvSpPr/>
          <p:nvPr/>
        </p:nvSpPr>
        <p:spPr>
          <a:xfrm>
            <a:off x="3520651" y="10223105"/>
            <a:ext cx="1896992" cy="2207619"/>
          </a:xfrm>
          <a:prstGeom prst="roundRect">
            <a:avLst>
              <a:gd name="adj" fmla="val 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50" name="Labeled…"/>
          <p:cNvSpPr txBox="1"/>
          <p:nvPr/>
        </p:nvSpPr>
        <p:spPr>
          <a:xfrm>
            <a:off x="3886295" y="10687653"/>
            <a:ext cx="1165704" cy="14862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/>
          <a:p>
            <a:pPr algn="ctr" defTabSz="1829308" hangingPunct="0">
              <a:lnSpc>
                <a:spcPct val="20000"/>
              </a:lnSpc>
              <a:spcBef>
                <a:spcPts val="2933"/>
              </a:spcBef>
              <a:defRPr sz="800">
                <a:solidFill>
                  <a:srgbClr val="000000"/>
                </a:solidFill>
              </a:defRPr>
            </a:pPr>
            <a:r>
              <a:rPr sz="2133" kern="0" dirty="0">
                <a:solidFill>
                  <a:srgbClr val="000000"/>
                </a:solidFill>
                <a:latin typeface="IBM Plex Sans Light"/>
                <a:sym typeface="IBM Plex Sans Light"/>
              </a:rPr>
              <a:t>Labeled</a:t>
            </a:r>
          </a:p>
          <a:p>
            <a:pPr algn="ctr" defTabSz="1829308" hangingPunct="0">
              <a:lnSpc>
                <a:spcPct val="20000"/>
              </a:lnSpc>
              <a:spcBef>
                <a:spcPts val="2933"/>
              </a:spcBef>
              <a:defRPr sz="800">
                <a:solidFill>
                  <a:srgbClr val="000000"/>
                </a:solidFill>
              </a:defRPr>
            </a:pPr>
            <a:r>
              <a:rPr sz="2133" kern="0" dirty="0">
                <a:solidFill>
                  <a:srgbClr val="000000"/>
                </a:solidFill>
                <a:latin typeface="IBM Plex Sans Light"/>
                <a:sym typeface="IBM Plex Sans Light"/>
              </a:rPr>
              <a:t>Training</a:t>
            </a:r>
          </a:p>
          <a:p>
            <a:pPr algn="ctr" defTabSz="1829308" hangingPunct="0">
              <a:lnSpc>
                <a:spcPct val="20000"/>
              </a:lnSpc>
              <a:spcBef>
                <a:spcPts val="2933"/>
              </a:spcBef>
              <a:defRPr sz="800">
                <a:solidFill>
                  <a:srgbClr val="000000"/>
                </a:solidFill>
              </a:defRPr>
            </a:pPr>
            <a:r>
              <a:rPr sz="2133" kern="0" dirty="0">
                <a:solidFill>
                  <a:srgbClr val="000000"/>
                </a:solidFill>
                <a:latin typeface="IBM Plex Sans Light"/>
                <a:sym typeface="IBM Plex Sans Light"/>
              </a:rPr>
              <a:t>Data</a:t>
            </a:r>
          </a:p>
        </p:txBody>
      </p:sp>
      <p:sp>
        <p:nvSpPr>
          <p:cNvPr id="9251" name="Line"/>
          <p:cNvSpPr/>
          <p:nvPr/>
        </p:nvSpPr>
        <p:spPr>
          <a:xfrm flipV="1">
            <a:off x="4469146" y="8077893"/>
            <a:ext cx="3" cy="383061"/>
          </a:xfrm>
          <a:prstGeom prst="line">
            <a:avLst/>
          </a:prstGeom>
          <a:ln>
            <a:solidFill>
              <a:schemeClr val="accent5">
                <a:lumOff val="-17568"/>
              </a:schemeClr>
            </a:solidFill>
            <a:tailEnd type="arrow"/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52" name="Rectangle"/>
          <p:cNvSpPr/>
          <p:nvPr/>
        </p:nvSpPr>
        <p:spPr>
          <a:xfrm>
            <a:off x="7661878" y="10217974"/>
            <a:ext cx="16321413" cy="2207619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53" name="Rectangle"/>
          <p:cNvSpPr/>
          <p:nvPr/>
        </p:nvSpPr>
        <p:spPr>
          <a:xfrm>
            <a:off x="12570310" y="9477221"/>
            <a:ext cx="5689408" cy="760309"/>
          </a:xfrm>
          <a:prstGeom prst="roundRect">
            <a:avLst>
              <a:gd name="adj" fmla="val 0"/>
            </a:avLst>
          </a:prstGeom>
          <a:solidFill>
            <a:srgbClr val="87B1FE"/>
          </a:solidFill>
          <a:ln w="12700">
            <a:miter lim="400000"/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54" name="Rounded Rectangle"/>
          <p:cNvSpPr/>
          <p:nvPr/>
        </p:nvSpPr>
        <p:spPr>
          <a:xfrm>
            <a:off x="7853534" y="6900863"/>
            <a:ext cx="1896992" cy="900091"/>
          </a:xfrm>
          <a:prstGeom prst="roundRect">
            <a:avLst>
              <a:gd name="adj" fmla="val 5000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55" name="Task"/>
          <p:cNvSpPr txBox="1"/>
          <p:nvPr/>
        </p:nvSpPr>
        <p:spPr>
          <a:xfrm>
            <a:off x="8301903" y="7158691"/>
            <a:ext cx="755335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 dirty="0">
                <a:latin typeface="IBM Plex Sans Light"/>
                <a:sym typeface="IBM Plex Sans Light"/>
              </a:rPr>
              <a:t>Task</a:t>
            </a:r>
          </a:p>
        </p:txBody>
      </p:sp>
      <p:sp>
        <p:nvSpPr>
          <p:cNvPr id="9256" name="Rounded Rectangle"/>
          <p:cNvSpPr/>
          <p:nvPr/>
        </p:nvSpPr>
        <p:spPr>
          <a:xfrm>
            <a:off x="10307738" y="6900863"/>
            <a:ext cx="1896995" cy="900091"/>
          </a:xfrm>
          <a:prstGeom prst="roundRect">
            <a:avLst>
              <a:gd name="adj" fmla="val 5000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57" name="Task"/>
          <p:cNvSpPr txBox="1"/>
          <p:nvPr/>
        </p:nvSpPr>
        <p:spPr>
          <a:xfrm>
            <a:off x="10756108" y="7158691"/>
            <a:ext cx="755335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>
                <a:latin typeface="IBM Plex Sans Light"/>
                <a:sym typeface="IBM Plex Sans Light"/>
              </a:rPr>
              <a:t>Task</a:t>
            </a:r>
          </a:p>
        </p:txBody>
      </p:sp>
      <p:sp>
        <p:nvSpPr>
          <p:cNvPr id="9258" name="Rounded Rectangle"/>
          <p:cNvSpPr/>
          <p:nvPr/>
        </p:nvSpPr>
        <p:spPr>
          <a:xfrm>
            <a:off x="13397468" y="6900863"/>
            <a:ext cx="1896995" cy="900091"/>
          </a:xfrm>
          <a:prstGeom prst="roundRect">
            <a:avLst>
              <a:gd name="adj" fmla="val 5000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59" name="Task"/>
          <p:cNvSpPr txBox="1"/>
          <p:nvPr/>
        </p:nvSpPr>
        <p:spPr>
          <a:xfrm>
            <a:off x="13845839" y="7158691"/>
            <a:ext cx="755335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>
                <a:latin typeface="IBM Plex Sans Light"/>
                <a:sym typeface="IBM Plex Sans Light"/>
              </a:rPr>
              <a:t>Task</a:t>
            </a:r>
          </a:p>
        </p:txBody>
      </p:sp>
      <p:sp>
        <p:nvSpPr>
          <p:cNvPr id="9260" name="Rounded Rectangle"/>
          <p:cNvSpPr/>
          <p:nvPr/>
        </p:nvSpPr>
        <p:spPr>
          <a:xfrm>
            <a:off x="15851674" y="6900863"/>
            <a:ext cx="1896995" cy="900091"/>
          </a:xfrm>
          <a:prstGeom prst="roundRect">
            <a:avLst>
              <a:gd name="adj" fmla="val 5000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61" name="Task"/>
          <p:cNvSpPr txBox="1"/>
          <p:nvPr/>
        </p:nvSpPr>
        <p:spPr>
          <a:xfrm>
            <a:off x="16300042" y="7158691"/>
            <a:ext cx="755335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>
                <a:latin typeface="IBM Plex Sans Light"/>
                <a:sym typeface="IBM Plex Sans Light"/>
              </a:rPr>
              <a:t>Task</a:t>
            </a:r>
          </a:p>
        </p:txBody>
      </p:sp>
      <p:sp>
        <p:nvSpPr>
          <p:cNvPr id="9262" name="Rounded Rectangle"/>
          <p:cNvSpPr/>
          <p:nvPr/>
        </p:nvSpPr>
        <p:spPr>
          <a:xfrm>
            <a:off x="19219498" y="6900863"/>
            <a:ext cx="1896995" cy="900091"/>
          </a:xfrm>
          <a:prstGeom prst="roundRect">
            <a:avLst>
              <a:gd name="adj" fmla="val 5000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63" name="Task"/>
          <p:cNvSpPr txBox="1"/>
          <p:nvPr/>
        </p:nvSpPr>
        <p:spPr>
          <a:xfrm>
            <a:off x="19667868" y="7158691"/>
            <a:ext cx="755335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>
                <a:latin typeface="IBM Plex Sans Light"/>
                <a:sym typeface="IBM Plex Sans Light"/>
              </a:rPr>
              <a:t>Task</a:t>
            </a:r>
          </a:p>
        </p:txBody>
      </p:sp>
      <p:sp>
        <p:nvSpPr>
          <p:cNvPr id="9264" name="Rounded Rectangle"/>
          <p:cNvSpPr/>
          <p:nvPr/>
        </p:nvSpPr>
        <p:spPr>
          <a:xfrm>
            <a:off x="21673703" y="6900863"/>
            <a:ext cx="1896995" cy="900091"/>
          </a:xfrm>
          <a:prstGeom prst="roundRect">
            <a:avLst>
              <a:gd name="adj" fmla="val 50000"/>
            </a:avLst>
          </a:prstGeom>
          <a:ln>
            <a:solidFill>
              <a:schemeClr val="accent5">
                <a:lumOff val="-17568"/>
              </a:schemeClr>
            </a:solidFill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65" name="Task"/>
          <p:cNvSpPr txBox="1"/>
          <p:nvPr/>
        </p:nvSpPr>
        <p:spPr>
          <a:xfrm>
            <a:off x="22122071" y="7158691"/>
            <a:ext cx="755335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lnSpc>
                <a:spcPct val="20000"/>
              </a:lnSpc>
              <a:spcBef>
                <a:spcPts val="1100"/>
              </a:spcBef>
              <a:defRPr sz="800">
                <a:solidFill>
                  <a:srgbClr val="000000"/>
                </a:solidFill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>
                <a:latin typeface="IBM Plex Sans Light"/>
                <a:sym typeface="IBM Plex Sans Light"/>
              </a:rPr>
              <a:t>Task</a:t>
            </a:r>
          </a:p>
        </p:txBody>
      </p:sp>
      <p:sp>
        <p:nvSpPr>
          <p:cNvPr id="9266" name="Line"/>
          <p:cNvSpPr/>
          <p:nvPr/>
        </p:nvSpPr>
        <p:spPr>
          <a:xfrm flipV="1">
            <a:off x="11257700" y="8233533"/>
            <a:ext cx="3" cy="1993947"/>
          </a:xfrm>
          <a:prstGeom prst="line">
            <a:avLst/>
          </a:prstGeom>
          <a:ln>
            <a:solidFill>
              <a:schemeClr val="accent5">
                <a:lumOff val="-17568"/>
              </a:schemeClr>
            </a:solidFill>
            <a:tailEnd type="arrow"/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67" name="Pre-Trained Foundation model"/>
          <p:cNvSpPr txBox="1"/>
          <p:nvPr/>
        </p:nvSpPr>
        <p:spPr>
          <a:xfrm>
            <a:off x="11542163" y="11219716"/>
            <a:ext cx="9007594" cy="7743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 anchor="b">
            <a:spAutoFit/>
          </a:bodyPr>
          <a:lstStyle>
            <a:lvl1pPr algn="ctr">
              <a:lnSpc>
                <a:spcPct val="20000"/>
              </a:lnSpc>
              <a:spcBef>
                <a:spcPts val="1100"/>
              </a:spcBef>
              <a:defRPr sz="1900"/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5067" kern="0">
                <a:solidFill>
                  <a:srgbClr val="FFFFFF"/>
                </a:solidFill>
                <a:latin typeface="IBM Plex Sans Light"/>
                <a:sym typeface="IBM Plex Sans Light"/>
              </a:rPr>
              <a:t>Pre-Trained Foundation model</a:t>
            </a:r>
          </a:p>
        </p:txBody>
      </p:sp>
      <p:sp>
        <p:nvSpPr>
          <p:cNvPr id="9268" name="Rectangle"/>
          <p:cNvSpPr/>
          <p:nvPr/>
        </p:nvSpPr>
        <p:spPr>
          <a:xfrm>
            <a:off x="18247255" y="8916067"/>
            <a:ext cx="5738691" cy="1321464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miter lim="400000"/>
          </a:ln>
        </p:spPr>
        <p:txBody>
          <a:bodyPr tIns="243837" bIns="243837"/>
          <a:lstStyle/>
          <a:p>
            <a:pPr defTabSz="1829308" hangingPunct="0">
              <a:defRPr/>
            </a:pPr>
            <a:endParaRPr sz="3467" kern="0">
              <a:solidFill>
                <a:srgbClr val="FFFFFF"/>
              </a:solidFill>
              <a:latin typeface="IBM Plex Sans Light"/>
              <a:sym typeface="IBM Plex Sans Light"/>
            </a:endParaRPr>
          </a:p>
        </p:txBody>
      </p:sp>
      <p:sp>
        <p:nvSpPr>
          <p:cNvPr id="9269" name="Handcraft examples"/>
          <p:cNvSpPr txBox="1"/>
          <p:nvPr/>
        </p:nvSpPr>
        <p:spPr>
          <a:xfrm>
            <a:off x="14101993" y="9670584"/>
            <a:ext cx="2626040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 anchor="b">
            <a:spAutoFit/>
          </a:bodyPr>
          <a:lstStyle>
            <a:lvl1pPr algn="ctr">
              <a:lnSpc>
                <a:spcPct val="20000"/>
              </a:lnSpc>
              <a:spcBef>
                <a:spcPts val="1100"/>
              </a:spcBef>
              <a:defRPr sz="800"/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b="1" kern="0">
                <a:solidFill>
                  <a:srgbClr val="FFFFFF"/>
                </a:solidFill>
                <a:latin typeface="IBM Plex Sans Light"/>
                <a:sym typeface="IBM Plex Sans Light"/>
              </a:rPr>
              <a:t>Handcraft examples</a:t>
            </a:r>
          </a:p>
        </p:txBody>
      </p:sp>
      <p:sp>
        <p:nvSpPr>
          <p:cNvPr id="9270" name="Labeled Tuning data"/>
          <p:cNvSpPr txBox="1"/>
          <p:nvPr/>
        </p:nvSpPr>
        <p:spPr>
          <a:xfrm>
            <a:off x="19796367" y="9372766"/>
            <a:ext cx="2640466" cy="61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91440" tIns="243837" rIns="91440" bIns="243837" anchor="b">
            <a:spAutoFit/>
          </a:bodyPr>
          <a:lstStyle>
            <a:lvl1pPr algn="ctr">
              <a:lnSpc>
                <a:spcPct val="20000"/>
              </a:lnSpc>
              <a:spcBef>
                <a:spcPts val="1100"/>
              </a:spcBef>
              <a:defRPr sz="800"/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00" b="1" kern="0" dirty="0">
                <a:solidFill>
                  <a:srgbClr val="FFFFFF"/>
                </a:solidFill>
                <a:latin typeface="IBM Plex Sans Light"/>
                <a:sym typeface="IBM Plex Sans Light"/>
              </a:rPr>
              <a:t>Labeled Tuning data</a:t>
            </a:r>
            <a:endParaRPr lang="en-US" sz="2100" b="1" kern="0" dirty="0">
              <a:solidFill>
                <a:srgbClr val="FFFFFF"/>
              </a:solidFill>
              <a:latin typeface="IBM Plex Sans Light"/>
            </a:endParaRPr>
          </a:p>
        </p:txBody>
      </p:sp>
      <p:sp>
        <p:nvSpPr>
          <p:cNvPr id="9271" name="Line"/>
          <p:cNvSpPr/>
          <p:nvPr/>
        </p:nvSpPr>
        <p:spPr>
          <a:xfrm flipV="1">
            <a:off x="14345231" y="8249050"/>
            <a:ext cx="3" cy="1223616"/>
          </a:xfrm>
          <a:prstGeom prst="line">
            <a:avLst/>
          </a:prstGeom>
          <a:ln>
            <a:solidFill>
              <a:schemeClr val="accent5">
                <a:lumOff val="-17568"/>
              </a:schemeClr>
            </a:solidFill>
            <a:tailEnd type="arrow"/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72" name="Line"/>
          <p:cNvSpPr/>
          <p:nvPr/>
        </p:nvSpPr>
        <p:spPr>
          <a:xfrm flipV="1">
            <a:off x="16800903" y="8249050"/>
            <a:ext cx="3" cy="1223616"/>
          </a:xfrm>
          <a:prstGeom prst="line">
            <a:avLst/>
          </a:prstGeom>
          <a:ln>
            <a:solidFill>
              <a:schemeClr val="accent5">
                <a:lumOff val="-17568"/>
              </a:schemeClr>
            </a:solidFill>
            <a:tailEnd type="arrow"/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73" name="Line"/>
          <p:cNvSpPr/>
          <p:nvPr/>
        </p:nvSpPr>
        <p:spPr>
          <a:xfrm flipV="1">
            <a:off x="20167994" y="8249050"/>
            <a:ext cx="3" cy="667083"/>
          </a:xfrm>
          <a:prstGeom prst="line">
            <a:avLst/>
          </a:prstGeom>
          <a:ln>
            <a:solidFill>
              <a:schemeClr val="accent5">
                <a:lumOff val="-17568"/>
              </a:schemeClr>
            </a:solidFill>
            <a:tailEnd type="arrow"/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74" name="Line"/>
          <p:cNvSpPr/>
          <p:nvPr/>
        </p:nvSpPr>
        <p:spPr>
          <a:xfrm flipV="1">
            <a:off x="22622199" y="8249050"/>
            <a:ext cx="3" cy="667083"/>
          </a:xfrm>
          <a:prstGeom prst="line">
            <a:avLst/>
          </a:prstGeom>
          <a:ln>
            <a:solidFill>
              <a:schemeClr val="accent5">
                <a:lumOff val="-17568"/>
              </a:schemeClr>
            </a:solidFill>
            <a:tailEnd type="arrow"/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75" name="Generative AI"/>
          <p:cNvSpPr txBox="1"/>
          <p:nvPr/>
        </p:nvSpPr>
        <p:spPr>
          <a:xfrm>
            <a:off x="14309607" y="3328121"/>
            <a:ext cx="1704313" cy="820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243837" bIns="243837">
            <a:spAutoFit/>
          </a:bodyPr>
          <a:lstStyle>
            <a:lvl1pPr>
              <a:spcBef>
                <a:spcPts val="1100"/>
              </a:spcBef>
              <a:defRPr sz="800">
                <a:solidFill>
                  <a:srgbClr val="000000"/>
                </a:solidFill>
                <a:latin typeface="IBM Plex Sans Medm"/>
                <a:ea typeface="IBM Plex Sans Medm"/>
                <a:cs typeface="IBM Plex Sans Medm"/>
                <a:sym typeface="IBM Plex Sans Medium"/>
              </a:defRPr>
            </a:lvl1pPr>
          </a:lstStyle>
          <a:p>
            <a:pPr defTabSz="1829308" hangingPunct="0">
              <a:spcBef>
                <a:spcPts val="2933"/>
              </a:spcBef>
              <a:defRPr/>
            </a:pPr>
            <a:r>
              <a:rPr sz="2133" kern="0"/>
              <a:t>Generative AI</a:t>
            </a:r>
          </a:p>
        </p:txBody>
      </p:sp>
      <p:sp>
        <p:nvSpPr>
          <p:cNvPr id="9277" name="Line"/>
          <p:cNvSpPr/>
          <p:nvPr/>
        </p:nvSpPr>
        <p:spPr>
          <a:xfrm>
            <a:off x="-269" y="3108158"/>
            <a:ext cx="24387712" cy="3"/>
          </a:xfrm>
          <a:prstGeom prst="line">
            <a:avLst/>
          </a:prstGeom>
          <a:ln w="6350">
            <a:solidFill>
              <a:schemeClr val="accent5">
                <a:lumOff val="-17568"/>
              </a:schemeClr>
            </a:solidFill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78" name="Line"/>
          <p:cNvSpPr/>
          <p:nvPr/>
        </p:nvSpPr>
        <p:spPr>
          <a:xfrm>
            <a:off x="-269" y="13395937"/>
            <a:ext cx="24387712" cy="3"/>
          </a:xfrm>
          <a:prstGeom prst="line">
            <a:avLst/>
          </a:prstGeom>
          <a:ln w="6350">
            <a:solidFill>
              <a:schemeClr val="accent5">
                <a:lumOff val="-17568"/>
              </a:schemeClr>
            </a:solidFill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9279" name="Line"/>
          <p:cNvSpPr/>
          <p:nvPr/>
        </p:nvSpPr>
        <p:spPr>
          <a:xfrm>
            <a:off x="-269" y="4340259"/>
            <a:ext cx="24387712" cy="3"/>
          </a:xfrm>
          <a:prstGeom prst="line">
            <a:avLst/>
          </a:prstGeom>
          <a:ln w="6350">
            <a:solidFill>
              <a:schemeClr val="accent5">
                <a:lumOff val="-17568"/>
              </a:schemeClr>
            </a:solidFill>
          </a:ln>
        </p:spPr>
        <p:txBody>
          <a:bodyPr lIns="121917" rIns="121917"/>
          <a:lstStyle/>
          <a:p>
            <a:pPr defTabSz="1829308" hangingPunct="0">
              <a:defRPr>
                <a:solidFill>
                  <a:srgbClr val="000000"/>
                </a:solidFill>
              </a:defRPr>
            </a:pPr>
            <a:endParaRPr sz="3467" kern="0">
              <a:solidFill>
                <a:srgbClr val="000000"/>
              </a:solidFill>
              <a:latin typeface="IBM Plex Sans Light"/>
              <a:sym typeface="IBM Plex Sans Ligh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73B5B90-6157-A7FC-6D73-D4839DF829E4}"/>
              </a:ext>
            </a:extLst>
          </p:cNvPr>
          <p:cNvSpPr txBox="1">
            <a:spLocks/>
          </p:cNvSpPr>
          <p:nvPr/>
        </p:nvSpPr>
        <p:spPr>
          <a:xfrm>
            <a:off x="561892" y="1016232"/>
            <a:ext cx="16211813" cy="1168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7200" b="0" i="0" u="none" strike="noStrike" cap="none" spc="0" baseline="0">
                <a:solidFill>
                  <a:schemeClr val="tx2"/>
                </a:solidFill>
                <a:uFillTx/>
                <a:latin typeface="IBM Plex Sans ExtLt" panose="020B0303050203000203" pitchFamily="34" charset="0"/>
                <a:ea typeface="+mj-ea"/>
                <a:cs typeface="+mj-cs"/>
                <a:sym typeface="IBM Plex Sans Light"/>
              </a:defRPr>
            </a:lvl1pPr>
            <a:lvl2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68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39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0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76" algn="l" defTabSz="2438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sz="5400" kern="0" dirty="0"/>
              <a:t>Build for Traditional ML and Gen AI in One Place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A51B6F-2098-0113-284B-CDE1C2925D43}"/>
              </a:ext>
            </a:extLst>
          </p:cNvPr>
          <p:cNvSpPr/>
          <p:nvPr/>
        </p:nvSpPr>
        <p:spPr bwMode="auto">
          <a:xfrm>
            <a:off x="12193587" y="0"/>
            <a:ext cx="12193588" cy="137160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BM Plex Sans Light"/>
              <a:ea typeface="+mn-ea"/>
              <a:cs typeface="+mn-cs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65D59D97-8217-163B-C81D-38CFE5A031A5}"/>
              </a:ext>
            </a:extLst>
          </p:cNvPr>
          <p:cNvSpPr txBox="1">
            <a:spLocks/>
          </p:cNvSpPr>
          <p:nvPr/>
        </p:nvSpPr>
        <p:spPr>
          <a:xfrm>
            <a:off x="577587" y="576891"/>
            <a:ext cx="9600121" cy="28587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73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48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2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95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72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Parametry</a:t>
            </a:r>
            <a:r>
              <a:rPr lang="en-US" sz="72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72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modelu</a:t>
            </a:r>
            <a:endParaRPr lang="en-US" sz="7200" b="1" kern="0" dirty="0">
              <a:latin typeface="IBM Plex Sans Light" panose="020B04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4C9051-1F08-ED11-9FDF-08E8EEFFE3C3}"/>
              </a:ext>
            </a:extLst>
          </p:cNvPr>
          <p:cNvSpPr txBox="1"/>
          <p:nvPr/>
        </p:nvSpPr>
        <p:spPr>
          <a:xfrm>
            <a:off x="4544291" y="1136073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PL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5C590-FE6B-1AFB-519C-3CFCDD5248B1}"/>
              </a:ext>
            </a:extLst>
          </p:cNvPr>
          <p:cNvSpPr txBox="1"/>
          <p:nvPr/>
        </p:nvSpPr>
        <p:spPr>
          <a:xfrm>
            <a:off x="12511279" y="576891"/>
            <a:ext cx="10884748" cy="1141851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3200" b="1" dirty="0" err="1"/>
              <a:t>Temperature</a:t>
            </a:r>
            <a:r>
              <a:rPr lang="pl-PL" sz="3200" b="1" dirty="0"/>
              <a:t> </a:t>
            </a:r>
            <a:r>
              <a:rPr lang="pl-PL" sz="3200" dirty="0"/>
              <a:t>-</a:t>
            </a:r>
            <a:r>
              <a:rPr lang="pl-PL" sz="3200" b="1" dirty="0"/>
              <a:t> </a:t>
            </a:r>
            <a:r>
              <a:rPr lang="pl-PL" sz="3200" dirty="0"/>
              <a:t>odnosi się do wyboru następnego </a:t>
            </a:r>
            <a:r>
              <a:rPr lang="pl-PL" sz="3200" dirty="0" err="1"/>
              <a:t>tokenu</a:t>
            </a:r>
            <a:r>
              <a:rPr lang="pl-PL" sz="3200" dirty="0"/>
              <a:t> o wysokim lub niskim prawdopodobieństwie.</a:t>
            </a:r>
            <a:r>
              <a:rPr lang="pl-PL" sz="32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3200" b="1" dirty="0"/>
              <a:t>Top-k </a:t>
            </a:r>
            <a:r>
              <a:rPr lang="pl-PL" sz="3200" dirty="0"/>
              <a:t>- odnosi się do losowego wybierania następnego </a:t>
            </a:r>
            <a:r>
              <a:rPr lang="pl-PL" sz="3200" dirty="0" err="1"/>
              <a:t>tokenu</a:t>
            </a:r>
            <a:r>
              <a:rPr lang="pl-PL" sz="3200" dirty="0"/>
              <a:t> z określonej liczby k żetonów o najwyższym prawdopodobieństwie.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3200" b="1" dirty="0"/>
              <a:t>Top-p</a:t>
            </a:r>
            <a:r>
              <a:rPr lang="pl-PL" sz="3200" dirty="0"/>
              <a:t> - polega na losowym wyborze kolejnego </a:t>
            </a:r>
            <a:r>
              <a:rPr lang="pl-PL" sz="3200" dirty="0" err="1"/>
              <a:t>tokenu</a:t>
            </a:r>
            <a:r>
              <a:rPr lang="pl-PL" sz="3200" dirty="0"/>
              <a:t> z najmniejszego zestawu </a:t>
            </a:r>
            <a:r>
              <a:rPr lang="pl-PL" sz="3200" dirty="0" err="1"/>
              <a:t>tokenów</a:t>
            </a:r>
            <a:r>
              <a:rPr lang="pl-PL" sz="3200" dirty="0"/>
              <a:t>, dla których skumulowane prawdopodobieństwo przekracza określoną wartość, p.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3200" b="1" dirty="0" err="1"/>
              <a:t>Random</a:t>
            </a:r>
            <a:r>
              <a:rPr lang="pl-PL" sz="3200" b="1" dirty="0"/>
              <a:t> </a:t>
            </a:r>
            <a:r>
              <a:rPr lang="pl-PL" sz="3200" b="1" dirty="0" err="1"/>
              <a:t>seed</a:t>
            </a:r>
            <a:r>
              <a:rPr lang="pl-PL" sz="3200" b="1" dirty="0"/>
              <a:t> </a:t>
            </a:r>
            <a:r>
              <a:rPr lang="pl-PL" sz="3200" dirty="0"/>
              <a:t>- wielokrotne przesłanie tego samego </a:t>
            </a:r>
            <a:r>
              <a:rPr lang="pl-PL" sz="3200" dirty="0" err="1"/>
              <a:t>promptu</a:t>
            </a:r>
            <a:r>
              <a:rPr lang="pl-PL" sz="3200" dirty="0"/>
              <a:t> z dekodowaniem próbkowania, zazwyczaj za każdym razem generuje inny tekst. Ta zmienność jest wynikiem celowej pseudolosowości wbudowanej w proces dekodowania. Wybranie ustalonego </a:t>
            </a:r>
            <a:r>
              <a:rPr lang="pl-PL" sz="3200" dirty="0" err="1"/>
              <a:t>random</a:t>
            </a:r>
            <a:r>
              <a:rPr lang="pl-PL" sz="3200" dirty="0"/>
              <a:t> </a:t>
            </a:r>
            <a:r>
              <a:rPr lang="pl-PL" sz="3200" dirty="0" err="1"/>
              <a:t>seed</a:t>
            </a:r>
            <a:r>
              <a:rPr lang="pl-PL" sz="3200" dirty="0"/>
              <a:t>, pozwala na odtworzenie wygenerowanych wyników.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3200" dirty="0"/>
              <a:t>- </a:t>
            </a:r>
            <a:r>
              <a:rPr lang="pl-PL" sz="3200" b="1" dirty="0" err="1"/>
              <a:t>Repetition</a:t>
            </a:r>
            <a:r>
              <a:rPr lang="pl-PL" sz="3200" b="1" dirty="0"/>
              <a:t> </a:t>
            </a:r>
            <a:r>
              <a:rPr lang="pl-PL" sz="3200" b="1" dirty="0" err="1"/>
              <a:t>penalty</a:t>
            </a:r>
            <a:r>
              <a:rPr lang="pl-PL" sz="3200" b="1" dirty="0"/>
              <a:t> </a:t>
            </a:r>
            <a:r>
              <a:rPr lang="pl-PL" sz="3200" dirty="0"/>
              <a:t>– parametr, który odgórnie kara model za generowanie powtarzającej się treści, w wyniku czego model generuje unikalne wartości.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54F909-5F01-DE04-81B8-7D16503E6FC4}"/>
              </a:ext>
            </a:extLst>
          </p:cNvPr>
          <p:cNvSpPr txBox="1"/>
          <p:nvPr/>
        </p:nvSpPr>
        <p:spPr>
          <a:xfrm>
            <a:off x="577588" y="2320022"/>
            <a:ext cx="9966588" cy="840230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Dekodowanie</a:t>
            </a:r>
            <a:r>
              <a:rPr lang="en-US" sz="3600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to </a:t>
            </a:r>
            <a:r>
              <a:rPr lang="en-US" sz="3600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proces</a:t>
            </a:r>
            <a:r>
              <a:rPr lang="en-US" sz="3600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w </a:t>
            </a:r>
            <a:r>
              <a:rPr lang="en-US" sz="3600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jaki</a:t>
            </a:r>
            <a:r>
              <a:rPr lang="en-US" sz="3600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model </a:t>
            </a:r>
            <a:r>
              <a:rPr lang="en-US" sz="3600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wybiera</a:t>
            </a:r>
            <a:r>
              <a:rPr lang="en-US" sz="3600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tokeny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,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które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powinny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zostać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przez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niego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wygenerowane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.</a:t>
            </a:r>
          </a:p>
          <a:p>
            <a:pPr>
              <a:lnSpc>
                <a:spcPct val="100000"/>
              </a:lnSpc>
            </a:pPr>
            <a:endParaRPr lang="en-US" sz="3600" b="1" dirty="0">
              <a:effectLst/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36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Wyróżniamy</a:t>
            </a:r>
            <a:r>
              <a:rPr lang="en-US" sz="36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:</a:t>
            </a:r>
          </a:p>
          <a:p>
            <a:pPr>
              <a:lnSpc>
                <a:spcPct val="100000"/>
              </a:lnSpc>
            </a:pPr>
            <a:endParaRPr lang="en-US" sz="3600" b="1" dirty="0">
              <a:effectLst/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Dekodowanie</a:t>
            </a:r>
            <a:r>
              <a:rPr lang="en-US" b="1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b="1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zachłanne</a:t>
            </a:r>
            <a:r>
              <a:rPr lang="en-US" b="1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(greedy) 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– model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wybiera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token z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największym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prawdopodobieństwem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na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każdym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etapie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procesu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dekodowania</a:t>
            </a:r>
            <a:endParaRPr lang="en-US" dirty="0"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  <a:p>
            <a:pPr>
              <a:lnSpc>
                <a:spcPct val="100000"/>
              </a:lnSpc>
            </a:pPr>
            <a:endParaRPr lang="en-US" dirty="0"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Dekodowanie</a:t>
            </a:r>
            <a:r>
              <a:rPr lang="en-US" sz="36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próbkowania</a:t>
            </a:r>
            <a:r>
              <a:rPr lang="en-US" sz="36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(sampling) </a:t>
            </a:r>
            <a:r>
              <a:rPr lang="en-US" sz="3600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– jest </a:t>
            </a:r>
            <a:r>
              <a:rPr lang="en-US" sz="3600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bardziej</a:t>
            </a:r>
            <a:r>
              <a:rPr lang="en-US" sz="3600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losowe</a:t>
            </a:r>
            <a:r>
              <a:rPr lang="en-US" sz="3600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i</a:t>
            </a:r>
            <a:r>
              <a:rPr lang="en-US" sz="3600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zależne</a:t>
            </a:r>
            <a:r>
              <a:rPr lang="en-US" sz="3600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od </a:t>
            </a:r>
            <a:r>
              <a:rPr lang="en-US" sz="3600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wielu</a:t>
            </a:r>
            <a:r>
              <a:rPr lang="en-US" sz="3600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zmiennych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. Model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wybiera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tokeny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z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rozkładu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prawdopodobieństwa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na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każdym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dirty="0" err="1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etapie</a:t>
            </a:r>
            <a:r>
              <a:rPr lang="en-US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.</a:t>
            </a:r>
            <a:endParaRPr lang="en-US" sz="3600" dirty="0">
              <a:effectLst/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980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A51B6F-2098-0113-284B-CDE1C2925D43}"/>
              </a:ext>
            </a:extLst>
          </p:cNvPr>
          <p:cNvSpPr/>
          <p:nvPr/>
        </p:nvSpPr>
        <p:spPr bwMode="auto">
          <a:xfrm>
            <a:off x="12193587" y="0"/>
            <a:ext cx="12193588" cy="137160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endParaRPr lang="en-US" sz="1400" b="1" dirty="0">
              <a:effectLst/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65D59D97-8217-163B-C81D-38CFE5A031A5}"/>
              </a:ext>
            </a:extLst>
          </p:cNvPr>
          <p:cNvSpPr txBox="1">
            <a:spLocks/>
          </p:cNvSpPr>
          <p:nvPr/>
        </p:nvSpPr>
        <p:spPr>
          <a:xfrm>
            <a:off x="577587" y="576891"/>
            <a:ext cx="9600121" cy="28587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73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48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2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95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72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Kryteria</a:t>
            </a:r>
            <a:r>
              <a:rPr lang="en-US" sz="72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72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zatrzymania</a:t>
            </a:r>
            <a:endParaRPr lang="en-US" sz="7200" b="1" kern="0" dirty="0">
              <a:latin typeface="IBM Plex Sans Light" panose="020B04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4C9051-1F08-ED11-9FDF-08E8EEFFE3C3}"/>
              </a:ext>
            </a:extLst>
          </p:cNvPr>
          <p:cNvSpPr txBox="1"/>
          <p:nvPr/>
        </p:nvSpPr>
        <p:spPr>
          <a:xfrm>
            <a:off x="4544291" y="1136073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PL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5C590-FE6B-1AFB-519C-3CFCDD5248B1}"/>
              </a:ext>
            </a:extLst>
          </p:cNvPr>
          <p:cNvSpPr txBox="1"/>
          <p:nvPr/>
        </p:nvSpPr>
        <p:spPr>
          <a:xfrm>
            <a:off x="12511279" y="576891"/>
            <a:ext cx="10884748" cy="83099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endParaRPr lang="pl-PL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54F909-5F01-DE04-81B8-7D16503E6FC4}"/>
              </a:ext>
            </a:extLst>
          </p:cNvPr>
          <p:cNvSpPr txBox="1"/>
          <p:nvPr/>
        </p:nvSpPr>
        <p:spPr>
          <a:xfrm>
            <a:off x="577587" y="2320022"/>
            <a:ext cx="11298309" cy="64633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endParaRPr lang="en-US" sz="3600" dirty="0">
              <a:effectLst/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680D98-03C1-4D04-E79E-32D75C3C20B5}"/>
              </a:ext>
            </a:extLst>
          </p:cNvPr>
          <p:cNvSpPr txBox="1"/>
          <p:nvPr/>
        </p:nvSpPr>
        <p:spPr>
          <a:xfrm>
            <a:off x="577586" y="2183145"/>
            <a:ext cx="10766689" cy="784830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Sekwencje</a:t>
            </a:r>
            <a:r>
              <a:rPr lang="en-US" sz="36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zatrzymania</a:t>
            </a:r>
            <a:r>
              <a:rPr lang="en-US" b="1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- </a:t>
            </a:r>
            <a:r>
              <a:rPr lang="pl-PL" dirty="0"/>
              <a:t>ciąg jednego lub większej liczby znaków. Po określeniu sekwencji zatrzymania, model automatycznie przestanie generować dane wyjściowe, gdy jedna z określonych sekwencji końcowych pojawi się w wygenerowanych wynikach. Na przykład jednym ze sposobów zatrzymania generowania danych wyjściowych przez model już po jednym zdaniu jest określenie kropki jako sekwencji zatrzymującej. W ten sposób, gdy model wygeneruje pierwsze zdanie i zakończy je kropką, generowanie danych wyjściowych zostanie zatrzymane. Wybór skutecznych sekwencji zatrzymania zależy od przypadku użycia i oczekiwanego rodzaju generowanego wyniku.</a:t>
            </a:r>
            <a:endParaRPr lang="en-US" sz="3600" b="1" dirty="0">
              <a:effectLst/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362E73-5810-1361-96F5-C4768663AE3E}"/>
              </a:ext>
            </a:extLst>
          </p:cNvPr>
          <p:cNvSpPr txBox="1"/>
          <p:nvPr/>
        </p:nvSpPr>
        <p:spPr>
          <a:xfrm>
            <a:off x="12511279" y="992389"/>
            <a:ext cx="11520296" cy="563231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Maksymalna</a:t>
            </a:r>
            <a:r>
              <a:rPr lang="en-US" sz="36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i</a:t>
            </a:r>
            <a:r>
              <a:rPr lang="en-US" sz="36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minimalna</a:t>
            </a:r>
            <a:r>
              <a:rPr lang="en-US" sz="36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liczba</a:t>
            </a:r>
            <a:r>
              <a:rPr lang="en-US" sz="36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nowych</a:t>
            </a:r>
            <a:r>
              <a:rPr lang="en-US" sz="36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 </a:t>
            </a:r>
            <a:r>
              <a:rPr lang="en-US" sz="36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tokenów</a:t>
            </a:r>
            <a:r>
              <a:rPr lang="en-US" b="1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:</a:t>
            </a:r>
          </a:p>
          <a:p>
            <a:pPr>
              <a:lnSpc>
                <a:spcPct val="100000"/>
              </a:lnSpc>
            </a:pPr>
            <a:r>
              <a:rPr lang="pl-PL" dirty="0"/>
              <a:t>Jeśli stwierdzisz, że dane wyjściowe modelu są za krótkie lub za długie, spróbuj dostosować parametry kontrolujące liczbę generowanych </a:t>
            </a:r>
            <a:r>
              <a:rPr lang="pl-PL" dirty="0" err="1"/>
              <a:t>tokenów</a:t>
            </a:r>
            <a:r>
              <a:rPr lang="pl-PL" dirty="0"/>
              <a:t>:</a:t>
            </a:r>
            <a:endParaRPr lang="en-US" b="1" dirty="0"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  <a:p>
            <a:pPr>
              <a:lnSpc>
                <a:spcPct val="100000"/>
              </a:lnSpc>
            </a:pPr>
            <a:endParaRPr lang="en-US" sz="3600" b="1" dirty="0">
              <a:effectLst/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b="1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- Max Tokens - </a:t>
            </a:r>
            <a:r>
              <a:rPr lang="pl-PL" dirty="0"/>
              <a:t>kontroluje maksymalną liczbę </a:t>
            </a:r>
            <a:r>
              <a:rPr lang="pl-PL" dirty="0" err="1"/>
              <a:t>tokenów</a:t>
            </a:r>
            <a:r>
              <a:rPr lang="pl-PL" dirty="0"/>
              <a:t> w wygenerowanych danych wyjściowych</a:t>
            </a:r>
            <a:endParaRPr lang="en-US" b="1" dirty="0"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  <a:p>
            <a:pPr>
              <a:lnSpc>
                <a:spcPct val="100000"/>
              </a:lnSpc>
            </a:pPr>
            <a:endParaRPr lang="en-US" sz="3600" b="1" dirty="0">
              <a:effectLst/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b="1" dirty="0"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- Min Tokens - </a:t>
            </a:r>
            <a:r>
              <a:rPr lang="pl-PL" dirty="0"/>
              <a:t>kontroluje minimalną liczbę </a:t>
            </a:r>
            <a:r>
              <a:rPr lang="pl-PL" dirty="0" err="1"/>
              <a:t>tokenów</a:t>
            </a:r>
            <a:r>
              <a:rPr lang="pl-PL" dirty="0"/>
              <a:t> w wygenerowanych danych wyjściowych</a:t>
            </a:r>
            <a:endParaRPr lang="en-US" sz="3600" b="1" dirty="0">
              <a:effectLst/>
              <a:latin typeface="IBM Plex Sans Light" panose="020B0403050203000203" pitchFamily="34" charset="0"/>
              <a:ea typeface="IBM Plex Sans Light" panose="020B0403050203000203" pitchFamily="34" charset="0"/>
              <a:cs typeface="IBM Plex Sans Light" panose="020B04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223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A51B6F-2098-0113-284B-CDE1C2925D43}"/>
              </a:ext>
            </a:extLst>
          </p:cNvPr>
          <p:cNvSpPr/>
          <p:nvPr/>
        </p:nvSpPr>
        <p:spPr bwMode="auto">
          <a:xfrm>
            <a:off x="12193587" y="0"/>
            <a:ext cx="12193588" cy="137160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BM Plex Sans Light"/>
              <a:ea typeface="+mn-ea"/>
              <a:cs typeface="+mn-cs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65D59D97-8217-163B-C81D-38CFE5A031A5}"/>
              </a:ext>
            </a:extLst>
          </p:cNvPr>
          <p:cNvSpPr txBox="1">
            <a:spLocks/>
          </p:cNvSpPr>
          <p:nvPr/>
        </p:nvSpPr>
        <p:spPr>
          <a:xfrm>
            <a:off x="577587" y="576891"/>
            <a:ext cx="9600121" cy="28587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73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48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2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95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7200" b="1" dirty="0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Halucynacje</a:t>
            </a:r>
            <a:endParaRPr lang="en-US" sz="7200" b="1" kern="0" dirty="0">
              <a:latin typeface="IBM Plex Sans Light" panose="020B04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4C9051-1F08-ED11-9FDF-08E8EEFFE3C3}"/>
              </a:ext>
            </a:extLst>
          </p:cNvPr>
          <p:cNvSpPr txBox="1"/>
          <p:nvPr/>
        </p:nvSpPr>
        <p:spPr>
          <a:xfrm>
            <a:off x="4544291" y="1136073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PL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5C590-FE6B-1AFB-519C-3CFCDD5248B1}"/>
              </a:ext>
            </a:extLst>
          </p:cNvPr>
          <p:cNvSpPr txBox="1"/>
          <p:nvPr/>
        </p:nvSpPr>
        <p:spPr>
          <a:xfrm>
            <a:off x="12511279" y="576891"/>
            <a:ext cx="10884748" cy="871007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pl-PL" sz="4000" dirty="0"/>
              <a:t>Duże modele językowe (LLM) ​​często szkolone są na danych, które są niekompletne lub sprzeczne. Ponadto, my, użytkownicy gotowych, wytrenowanych modeli, nie do końca mamy kontrolę na jakich dokumentach był wytrenowany nasz model. W rezultacie, duże modele językowe mogą nauczyć się kojarzyć określone słowa lub pojęcia z określonymi pojęciami, nawet jeśli skojarzenia te nie są dokładne. Może to prowadzić do generowania przez nie tekstu niezgodnego z faktami lub po prostu tekstu bez żadnego sensu.</a:t>
            </a:r>
          </a:p>
          <a:p>
            <a:endParaRPr lang="pl-PL" sz="4000" dirty="0"/>
          </a:p>
        </p:txBody>
      </p:sp>
    </p:spTree>
    <p:extLst>
      <p:ext uri="{BB962C8B-B14F-4D97-AF65-F5344CB8AC3E}">
        <p14:creationId xmlns:p14="http://schemas.microsoft.com/office/powerpoint/2010/main" val="658879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Oval 30">
            <a:extLst>
              <a:ext uri="{FF2B5EF4-FFF2-40B4-BE49-F238E27FC236}">
                <a16:creationId xmlns:a16="http://schemas.microsoft.com/office/drawing/2014/main" id="{E1594C9D-CFFD-17A7-98E9-280178C59C2E}"/>
              </a:ext>
            </a:extLst>
          </p:cNvPr>
          <p:cNvSpPr/>
          <p:nvPr/>
        </p:nvSpPr>
        <p:spPr bwMode="auto">
          <a:xfrm>
            <a:off x="8667237" y="10840933"/>
            <a:ext cx="2624251" cy="2624835"/>
          </a:xfrm>
          <a:prstGeom prst="ellipse">
            <a:avLst/>
          </a:prstGeom>
          <a:solidFill>
            <a:srgbClr val="E5F6FF"/>
          </a:solidFill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54ADC"/>
              </a:solidFill>
              <a:effectLst/>
              <a:latin typeface="+mn-lt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rgbClr val="054ADC"/>
                </a:solidFill>
                <a:effectLst/>
                <a:latin typeface="+mn-lt"/>
              </a:rPr>
              <a:t>…</a:t>
            </a:r>
            <a:endParaRPr kumimoji="0" lang="en-US" sz="3200" b="1" i="0" u="none" strike="noStrike" cap="none" normalizeH="0" baseline="0" dirty="0">
              <a:ln>
                <a:noFill/>
              </a:ln>
              <a:solidFill>
                <a:srgbClr val="054ADC"/>
              </a:solidFill>
              <a:effectLst/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A51B6F-2098-0113-284B-CDE1C2925D43}"/>
              </a:ext>
            </a:extLst>
          </p:cNvPr>
          <p:cNvSpPr/>
          <p:nvPr/>
        </p:nvSpPr>
        <p:spPr bwMode="auto">
          <a:xfrm>
            <a:off x="12193587" y="0"/>
            <a:ext cx="12193588" cy="137160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BM Plex Sans Light"/>
              <a:ea typeface="+mn-ea"/>
              <a:cs typeface="+mn-cs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65D59D97-8217-163B-C81D-38CFE5A031A5}"/>
              </a:ext>
            </a:extLst>
          </p:cNvPr>
          <p:cNvSpPr txBox="1">
            <a:spLocks/>
          </p:cNvSpPr>
          <p:nvPr/>
        </p:nvSpPr>
        <p:spPr>
          <a:xfrm>
            <a:off x="577587" y="576891"/>
            <a:ext cx="9600121" cy="28587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0" marR="0" indent="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0" marR="0" indent="362573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0" marR="0" indent="725148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0" marR="0" indent="1087720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0" marR="0" indent="1450295" algn="l" defTabSz="24384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7200" b="1" dirty="0" err="1">
                <a:effectLst/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rPr>
              <a:t>Tokeny</a:t>
            </a:r>
            <a:endParaRPr lang="en-US" sz="7200" b="1" kern="0" dirty="0">
              <a:latin typeface="IBM Plex Sans Light" panose="020B04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4C9051-1F08-ED11-9FDF-08E8EEFFE3C3}"/>
              </a:ext>
            </a:extLst>
          </p:cNvPr>
          <p:cNvSpPr txBox="1"/>
          <p:nvPr/>
        </p:nvSpPr>
        <p:spPr>
          <a:xfrm>
            <a:off x="4544291" y="1136073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PL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5C590-FE6B-1AFB-519C-3CFCDD5248B1}"/>
              </a:ext>
            </a:extLst>
          </p:cNvPr>
          <p:cNvSpPr txBox="1"/>
          <p:nvPr/>
        </p:nvSpPr>
        <p:spPr>
          <a:xfrm>
            <a:off x="12511279" y="576891"/>
            <a:ext cx="10884748" cy="8094524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pl-PL" sz="4000" dirty="0" err="1"/>
              <a:t>Tokeny</a:t>
            </a:r>
            <a:r>
              <a:rPr lang="pl-PL" sz="4000" dirty="0"/>
              <a:t> to podstawowe jednostki tekstu lub kodu używane przez duże modele językowe do przetwarzania i generowania tekstu. </a:t>
            </a:r>
            <a:r>
              <a:rPr lang="pl-PL" sz="4000" dirty="0" err="1"/>
              <a:t>Tokenami</a:t>
            </a:r>
            <a:r>
              <a:rPr lang="pl-PL" sz="4000" dirty="0"/>
              <a:t> mogą być znaki, słowa, słowa podrzędne lub inne segmenty tekstu lub kodu, w zależności od wybranej metody lub schematu </a:t>
            </a:r>
            <a:r>
              <a:rPr lang="pl-PL" sz="4000" dirty="0" err="1"/>
              <a:t>tokenizacji</a:t>
            </a:r>
            <a:r>
              <a:rPr lang="pl-PL" sz="4000" dirty="0"/>
              <a:t>. Zazwyczaj jednemu </a:t>
            </a:r>
            <a:r>
              <a:rPr lang="pl-PL" sz="4000" dirty="0" err="1"/>
              <a:t>tokenowi</a:t>
            </a:r>
            <a:r>
              <a:rPr lang="pl-PL" sz="4000" dirty="0"/>
              <a:t> przypadają średnio 4 znaki. </a:t>
            </a:r>
            <a:r>
              <a:rPr lang="pl-PL" sz="4000" dirty="0" err="1"/>
              <a:t>Tokenom</a:t>
            </a:r>
            <a:r>
              <a:rPr lang="pl-PL" sz="4000" dirty="0"/>
              <a:t> przypisuje się wartości liczbowe lub identyfikatory, układa się je w sekwencje lub wektory i to one stanowią dane zarówno wejściowe jak i wyjściowe. </a:t>
            </a:r>
            <a:r>
              <a:rPr lang="pl-PL" sz="4000" dirty="0" err="1"/>
              <a:t>Tokeny</a:t>
            </a:r>
            <a:r>
              <a:rPr lang="pl-PL" sz="4000" dirty="0"/>
              <a:t> są elementami składowymi języka modelu. </a:t>
            </a:r>
            <a:endParaRPr lang="pl-PL" sz="6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5D3E8C-B952-BD35-3DBB-FDBCB522B3EF}"/>
              </a:ext>
            </a:extLst>
          </p:cNvPr>
          <p:cNvSpPr txBox="1"/>
          <p:nvPr/>
        </p:nvSpPr>
        <p:spPr>
          <a:xfrm>
            <a:off x="1671145" y="1734207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PL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9EBBA8-85AF-B2A9-EE7A-3515329903D0}"/>
              </a:ext>
            </a:extLst>
          </p:cNvPr>
          <p:cNvSpPr txBox="1"/>
          <p:nvPr/>
        </p:nvSpPr>
        <p:spPr>
          <a:xfrm>
            <a:off x="11761076" y="1734207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PL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50ABDFA0-F9C5-39D8-9BAE-F6FE451732E7}"/>
              </a:ext>
            </a:extLst>
          </p:cNvPr>
          <p:cNvSpPr/>
          <p:nvPr/>
        </p:nvSpPr>
        <p:spPr bwMode="auto">
          <a:xfrm rot="10800000" flipV="1">
            <a:off x="577585" y="5913608"/>
            <a:ext cx="2479147" cy="2502260"/>
          </a:xfrm>
          <a:prstGeom prst="parallelogram">
            <a:avLst>
              <a:gd name="adj" fmla="val 0"/>
            </a:avLst>
          </a:prstGeom>
          <a:solidFill>
            <a:srgbClr val="ECF6FE"/>
          </a:solidFill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r>
              <a:rPr kumimoji="0" lang="en-US" sz="2800" b="0" i="0" u="none" strike="noStrike" cap="none" normalizeH="0" baseline="0" dirty="0">
                <a:ln>
                  <a:solidFill>
                    <a:schemeClr val="accent1"/>
                  </a:solidFill>
                </a:ln>
                <a:solidFill>
                  <a:schemeClr val="bg1"/>
                </a:solidFill>
                <a:effectLst/>
                <a:latin typeface="+mn-lt"/>
              </a:rPr>
              <a:t>ALICJA MA KOTA, A TOMEK MA PSA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B445AB-168B-A118-94DE-103BACB961EA}"/>
              </a:ext>
            </a:extLst>
          </p:cNvPr>
          <p:cNvCxnSpPr>
            <a:cxnSpLocks/>
            <a:endCxn id="10" idx="2"/>
          </p:cNvCxnSpPr>
          <p:nvPr/>
        </p:nvCxnSpPr>
        <p:spPr bwMode="auto">
          <a:xfrm flipV="1">
            <a:off x="3039388" y="1947487"/>
            <a:ext cx="3003600" cy="5170573"/>
          </a:xfrm>
          <a:prstGeom prst="line">
            <a:avLst/>
          </a:prstGeom>
          <a:ln w="34925">
            <a:solidFill>
              <a:srgbClr val="054ADC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8C721964-F26F-60EE-986A-750E95A7D1ED}"/>
              </a:ext>
            </a:extLst>
          </p:cNvPr>
          <p:cNvSpPr/>
          <p:nvPr/>
        </p:nvSpPr>
        <p:spPr bwMode="auto">
          <a:xfrm>
            <a:off x="6042988" y="635069"/>
            <a:ext cx="2624251" cy="2624835"/>
          </a:xfrm>
          <a:prstGeom prst="ellipse">
            <a:avLst/>
          </a:prstGeom>
          <a:solidFill>
            <a:srgbClr val="E5F6FF"/>
          </a:solidFill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3200" b="0" i="0" u="none" strike="noStrike" cap="none" normalizeH="0" baseline="0" dirty="0">
                <a:ln>
                  <a:solidFill>
                    <a:schemeClr val="accent1"/>
                  </a:solidFill>
                </a:ln>
                <a:solidFill>
                  <a:srgbClr val="054ADC"/>
                </a:solidFill>
                <a:effectLst/>
                <a:latin typeface="+mn-lt"/>
              </a:rPr>
              <a:t>ALIC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3200" dirty="0">
              <a:ln>
                <a:solidFill>
                  <a:schemeClr val="accent1"/>
                </a:solidFill>
              </a:ln>
              <a:solidFill>
                <a:schemeClr val="bg1"/>
              </a:solidFill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3200" b="0" i="0" u="none" strike="noStrike" cap="none" normalizeH="0" baseline="0" dirty="0">
                <a:ln>
                  <a:solidFill>
                    <a:schemeClr val="accent1"/>
                  </a:solidFill>
                </a:ln>
                <a:solidFill>
                  <a:schemeClr val="bg1"/>
                </a:solidFill>
                <a:effectLst/>
                <a:latin typeface="+mn-lt"/>
              </a:rPr>
              <a:t>2344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4FD3842-D658-E59C-3509-8CAA5B6B3247}"/>
              </a:ext>
            </a:extLst>
          </p:cNvPr>
          <p:cNvSpPr/>
          <p:nvPr/>
        </p:nvSpPr>
        <p:spPr bwMode="auto">
          <a:xfrm>
            <a:off x="6042987" y="3431121"/>
            <a:ext cx="2624251" cy="2624835"/>
          </a:xfrm>
          <a:prstGeom prst="ellipse">
            <a:avLst/>
          </a:prstGeom>
          <a:solidFill>
            <a:srgbClr val="E5F6FF"/>
          </a:solidFill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rgbClr val="054ADC"/>
                </a:solidFill>
                <a:effectLst/>
                <a:latin typeface="+mn-lt"/>
              </a:rPr>
              <a:t> </a:t>
            </a:r>
            <a:r>
              <a:rPr kumimoji="0" lang="en-US" sz="3200" b="0" i="0" u="none" strike="noStrike" cap="none" normalizeH="0" baseline="0" dirty="0">
                <a:ln>
                  <a:solidFill>
                    <a:schemeClr val="accent1"/>
                  </a:solidFill>
                </a:ln>
                <a:solidFill>
                  <a:srgbClr val="054ADC"/>
                </a:solidFill>
                <a:effectLst/>
                <a:latin typeface="+mn-lt"/>
              </a:rPr>
              <a:t>JA M</a:t>
            </a:r>
            <a:endParaRPr lang="en-US" sz="3200" b="1" dirty="0">
              <a:solidFill>
                <a:srgbClr val="054ADC"/>
              </a:solidFill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3200" b="1" i="0" u="none" strike="noStrike" cap="none" normalizeH="0" baseline="0" dirty="0">
              <a:ln>
                <a:noFill/>
              </a:ln>
              <a:solidFill>
                <a:srgbClr val="054ADC"/>
              </a:solidFill>
              <a:effectLst/>
              <a:latin typeface="+mn-lt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solidFill>
                    <a:schemeClr val="accent1"/>
                  </a:solidFill>
                </a:ln>
                <a:solidFill>
                  <a:schemeClr val="bg1"/>
                </a:solidFill>
                <a:effectLst/>
                <a:latin typeface="+mn-lt"/>
              </a:rPr>
              <a:t>2325</a:t>
            </a:r>
            <a:endParaRPr kumimoji="0" lang="en-US" sz="3200" b="1" i="0" u="none" strike="noStrike" cap="none" normalizeH="0" baseline="0" dirty="0">
              <a:ln>
                <a:noFill/>
              </a:ln>
              <a:solidFill>
                <a:srgbClr val="054ADC"/>
              </a:solidFill>
              <a:effectLst/>
              <a:latin typeface="+mn-lt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E0EE30F-4CDA-30F0-85C9-7E9CB4582143}"/>
              </a:ext>
            </a:extLst>
          </p:cNvPr>
          <p:cNvSpPr/>
          <p:nvPr/>
        </p:nvSpPr>
        <p:spPr bwMode="auto">
          <a:xfrm>
            <a:off x="6042988" y="6338531"/>
            <a:ext cx="2624251" cy="2624835"/>
          </a:xfrm>
          <a:prstGeom prst="ellipse">
            <a:avLst/>
          </a:prstGeom>
          <a:solidFill>
            <a:srgbClr val="E5F6FF"/>
          </a:solidFill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rgbClr val="054ADC"/>
                </a:solidFill>
                <a:effectLst/>
                <a:latin typeface="+mn-lt"/>
              </a:rPr>
              <a:t> </a:t>
            </a:r>
            <a:r>
              <a:rPr lang="en-US" sz="3200" dirty="0">
                <a:ln>
                  <a:solidFill>
                    <a:schemeClr val="accent1"/>
                  </a:solidFill>
                </a:ln>
                <a:solidFill>
                  <a:srgbClr val="054ADC"/>
                </a:solidFill>
              </a:rPr>
              <a:t>A</a:t>
            </a:r>
            <a:r>
              <a:rPr kumimoji="0" lang="en-US" sz="3200" b="0" i="0" u="none" strike="noStrike" cap="none" normalizeH="0" baseline="0" dirty="0">
                <a:ln>
                  <a:solidFill>
                    <a:schemeClr val="accent1"/>
                  </a:solidFill>
                </a:ln>
                <a:solidFill>
                  <a:srgbClr val="054ADC"/>
                </a:solidFill>
                <a:effectLst/>
                <a:latin typeface="+mn-lt"/>
              </a:rPr>
              <a:t> </a:t>
            </a:r>
            <a:r>
              <a:rPr lang="en-US" sz="3200" dirty="0">
                <a:ln>
                  <a:solidFill>
                    <a:schemeClr val="accent1"/>
                  </a:solidFill>
                </a:ln>
                <a:solidFill>
                  <a:srgbClr val="054ADC"/>
                </a:solidFill>
              </a:rPr>
              <a:t>KO</a:t>
            </a:r>
            <a:endParaRPr lang="en-US" sz="3200" b="1" dirty="0">
              <a:solidFill>
                <a:srgbClr val="054ADC"/>
              </a:solidFill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3200" b="1" i="0" u="none" strike="noStrike" cap="none" normalizeH="0" baseline="0" dirty="0">
              <a:ln>
                <a:noFill/>
              </a:ln>
              <a:solidFill>
                <a:srgbClr val="054ADC"/>
              </a:solidFill>
              <a:effectLst/>
              <a:latin typeface="+mn-lt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solidFill>
                    <a:schemeClr val="accent1"/>
                  </a:solidFill>
                </a:ln>
                <a:solidFill>
                  <a:schemeClr val="bg1"/>
                </a:solidFill>
                <a:effectLst/>
                <a:latin typeface="+mn-lt"/>
              </a:rPr>
              <a:t>8912</a:t>
            </a:r>
            <a:endParaRPr kumimoji="0" lang="en-US" sz="3200" b="1" i="0" u="none" strike="noStrike" cap="none" normalizeH="0" baseline="0" dirty="0">
              <a:ln>
                <a:noFill/>
              </a:ln>
              <a:solidFill>
                <a:srgbClr val="054ADC"/>
              </a:solidFill>
              <a:effectLst/>
              <a:latin typeface="+mn-lt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09E59C3-1279-5ED5-C26D-18C9835BF6AF}"/>
              </a:ext>
            </a:extLst>
          </p:cNvPr>
          <p:cNvCxnSpPr>
            <a:cxnSpLocks/>
            <a:endCxn id="14" idx="2"/>
          </p:cNvCxnSpPr>
          <p:nvPr/>
        </p:nvCxnSpPr>
        <p:spPr bwMode="auto">
          <a:xfrm flipV="1">
            <a:off x="3039389" y="4743539"/>
            <a:ext cx="3003598" cy="2379805"/>
          </a:xfrm>
          <a:prstGeom prst="line">
            <a:avLst/>
          </a:prstGeom>
          <a:ln w="34925">
            <a:solidFill>
              <a:srgbClr val="054ADC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DF9FDF-1751-C904-927A-BD040DA99A6B}"/>
              </a:ext>
            </a:extLst>
          </p:cNvPr>
          <p:cNvCxnSpPr>
            <a:cxnSpLocks/>
            <a:endCxn id="15" idx="2"/>
          </p:cNvCxnSpPr>
          <p:nvPr/>
        </p:nvCxnSpPr>
        <p:spPr bwMode="auto">
          <a:xfrm>
            <a:off x="3039389" y="7140575"/>
            <a:ext cx="3003599" cy="510374"/>
          </a:xfrm>
          <a:prstGeom prst="line">
            <a:avLst/>
          </a:prstGeom>
          <a:ln w="34925">
            <a:solidFill>
              <a:srgbClr val="054ADC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FE24E0F-A51D-F623-A88D-5C5908B49018}"/>
              </a:ext>
            </a:extLst>
          </p:cNvPr>
          <p:cNvCxnSpPr>
            <a:cxnSpLocks/>
            <a:stCxn id="6" idx="5"/>
            <a:endCxn id="17" idx="2"/>
          </p:cNvCxnSpPr>
          <p:nvPr/>
        </p:nvCxnSpPr>
        <p:spPr bwMode="auto">
          <a:xfrm>
            <a:off x="3056732" y="7164738"/>
            <a:ext cx="2986254" cy="3393621"/>
          </a:xfrm>
          <a:prstGeom prst="line">
            <a:avLst/>
          </a:prstGeom>
          <a:ln w="34925">
            <a:solidFill>
              <a:srgbClr val="054ADC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037E77CE-DCCD-5A75-C476-E94BC21869A2}"/>
              </a:ext>
            </a:extLst>
          </p:cNvPr>
          <p:cNvSpPr/>
          <p:nvPr/>
        </p:nvSpPr>
        <p:spPr bwMode="auto">
          <a:xfrm>
            <a:off x="7414008" y="10100616"/>
            <a:ext cx="2624251" cy="2624835"/>
          </a:xfrm>
          <a:prstGeom prst="ellipse">
            <a:avLst/>
          </a:prstGeom>
          <a:solidFill>
            <a:srgbClr val="E5F6FF"/>
          </a:solidFill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54ADC"/>
              </a:solidFill>
              <a:effectLst/>
              <a:latin typeface="+mn-lt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rgbClr val="054ADC"/>
                </a:solidFill>
                <a:effectLst/>
                <a:latin typeface="+mn-lt"/>
              </a:rPr>
              <a:t>…</a:t>
            </a:r>
            <a:endParaRPr kumimoji="0" lang="en-US" sz="3200" b="1" i="0" u="none" strike="noStrike" cap="none" normalizeH="0" baseline="0" dirty="0">
              <a:ln>
                <a:noFill/>
              </a:ln>
              <a:solidFill>
                <a:srgbClr val="054ADC"/>
              </a:solidFill>
              <a:effectLst/>
              <a:latin typeface="+mn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5D7A57F-7786-EDA8-ACDB-C87B08A0F888}"/>
              </a:ext>
            </a:extLst>
          </p:cNvPr>
          <p:cNvSpPr/>
          <p:nvPr/>
        </p:nvSpPr>
        <p:spPr bwMode="auto">
          <a:xfrm>
            <a:off x="6042986" y="9245941"/>
            <a:ext cx="2624251" cy="2624835"/>
          </a:xfrm>
          <a:prstGeom prst="ellipse">
            <a:avLst/>
          </a:prstGeom>
          <a:solidFill>
            <a:srgbClr val="E5F6FF"/>
          </a:solidFill>
          <a:ln w="9525">
            <a:solidFill>
              <a:srgbClr val="054ADC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rgbClr val="054ADC"/>
                </a:solidFill>
                <a:effectLst/>
                <a:latin typeface="+mn-lt"/>
              </a:rPr>
              <a:t> </a:t>
            </a:r>
            <a:r>
              <a:rPr kumimoji="0" lang="en-US" sz="3200" b="0" i="0" u="none" strike="noStrike" cap="none" normalizeH="0" baseline="0" dirty="0">
                <a:ln>
                  <a:solidFill>
                    <a:schemeClr val="accent1"/>
                  </a:solidFill>
                </a:ln>
                <a:solidFill>
                  <a:srgbClr val="054ADC"/>
                </a:solidFill>
                <a:effectLst/>
                <a:latin typeface="+mn-lt"/>
              </a:rPr>
              <a:t>TA, </a:t>
            </a:r>
            <a:endParaRPr lang="en-US" sz="3200" b="1" dirty="0">
              <a:solidFill>
                <a:srgbClr val="054ADC"/>
              </a:solidFill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3200" b="1" i="0" u="none" strike="noStrike" cap="none" normalizeH="0" baseline="0" dirty="0">
              <a:ln>
                <a:noFill/>
              </a:ln>
              <a:solidFill>
                <a:srgbClr val="054ADC"/>
              </a:solidFill>
              <a:effectLst/>
              <a:latin typeface="+mn-lt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solidFill>
                    <a:schemeClr val="accent1"/>
                  </a:solidFill>
                </a:ln>
                <a:solidFill>
                  <a:schemeClr val="bg1"/>
                </a:solidFill>
                <a:effectLst/>
                <a:latin typeface="+mn-lt"/>
              </a:rPr>
              <a:t>2211</a:t>
            </a:r>
            <a:endParaRPr kumimoji="0" lang="en-US" sz="3200" b="1" i="0" u="none" strike="noStrike" cap="none" normalizeH="0" baseline="0" dirty="0">
              <a:ln>
                <a:noFill/>
              </a:ln>
              <a:solidFill>
                <a:srgbClr val="054ADC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25260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/>
          </p:nvPr>
        </p:nvSpPr>
        <p:spPr>
          <a:xfrm>
            <a:off x="586085" y="336530"/>
            <a:ext cx="11023003" cy="2145792"/>
          </a:xfrm>
        </p:spPr>
        <p:txBody>
          <a:bodyPr/>
          <a:lstStyle/>
          <a:p>
            <a:r>
              <a:rPr lang="en-US" b="1" dirty="0">
                <a:solidFill>
                  <a:srgbClr val="054ADC"/>
                </a:solidFill>
              </a:rPr>
              <a:t>Talk2doc</a:t>
            </a:r>
            <a:r>
              <a:rPr lang="en-US" dirty="0">
                <a:solidFill>
                  <a:schemeClr val="bg1"/>
                </a:solidFill>
              </a:rPr>
              <a:t> demo application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89267" y="2986085"/>
            <a:ext cx="11216640" cy="2145792"/>
          </a:xfrm>
        </p:spPr>
        <p:txBody>
          <a:bodyPr/>
          <a:lstStyle/>
          <a:p>
            <a:r>
              <a:rPr lang="pl-PL" sz="17600" b="1" dirty="0">
                <a:solidFill>
                  <a:schemeClr val="bg1"/>
                </a:solidFill>
              </a:rPr>
              <a:t>RAG</a:t>
            </a:r>
          </a:p>
        </p:txBody>
      </p:sp>
      <p:sp>
        <p:nvSpPr>
          <p:cNvPr id="5" name="Slide Number Placeholder"/>
          <p:cNvSpPr>
            <a:spLocks noGrp="1"/>
          </p:cNvSpPr>
          <p:nvPr>
            <p:ph type="sldNum" sz="quarter" idx="11"/>
          </p:nvPr>
        </p:nvSpPr>
        <p:spPr>
          <a:xfrm>
            <a:off x="23689071" y="12939015"/>
            <a:ext cx="123431" cy="246221"/>
          </a:xfrm>
        </p:spPr>
        <p:txBody>
          <a:bodyPr/>
          <a:lstStyle/>
          <a:p>
            <a:fld id="{59395FB3-9C97-154F-86B2-7E381B951268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44CEC16E-CDCA-5EF2-75E9-7123A954E5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11364" y="12767735"/>
            <a:ext cx="10972627" cy="44449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© 2023 IBM Corporation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DB72C3-7CED-8E02-17B4-643ABF95D3E6}"/>
              </a:ext>
            </a:extLst>
          </p:cNvPr>
          <p:cNvSpPr txBox="1"/>
          <p:nvPr/>
        </p:nvSpPr>
        <p:spPr>
          <a:xfrm>
            <a:off x="367349" y="5750003"/>
            <a:ext cx="11790557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400" dirty="0">
                <a:solidFill>
                  <a:schemeClr val="bg1"/>
                </a:solidFill>
                <a:latin typeface="arial" panose="020B0604020202020204" pitchFamily="34" charset="0"/>
              </a:rPr>
              <a:t>Retrieval Augmented Generation</a:t>
            </a:r>
            <a:endParaRPr lang="en-PL" sz="6400" dirty="0">
              <a:solidFill>
                <a:schemeClr val="bg1"/>
              </a:solidFill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24C7EF9-C231-63FE-51A5-0C47101181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1B5FA3-B9E7-A4D7-F9B6-E1F742309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3235" y="0"/>
            <a:ext cx="14483940" cy="13716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BB740A-C488-9747-0C4B-C2598D2CDC16}"/>
              </a:ext>
            </a:extLst>
          </p:cNvPr>
          <p:cNvSpPr txBox="1"/>
          <p:nvPr/>
        </p:nvSpPr>
        <p:spPr>
          <a:xfrm>
            <a:off x="8251371" y="9731829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PL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35159874"/>
      </p:ext>
    </p:extLst>
  </p:cSld>
  <p:clrMapOvr>
    <a:masterClrMapping/>
  </p:clrMapOvr>
</p:sld>
</file>

<file path=ppt/theme/theme1.xml><?xml version="1.0" encoding="utf-8"?>
<a:theme xmlns:a="http://schemas.openxmlformats.org/drawingml/2006/main" name="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Presentation8" id="{113BFA09-69C9-5E4F-BF47-1A11B42BC8F0}" vid="{6124F050-50E5-7D46-8850-4BD75B9217E1}"/>
    </a:ext>
  </a:extLst>
</a:theme>
</file>

<file path=ppt/theme/theme10.xml><?xml version="1.0" encoding="utf-8"?>
<a:theme xmlns:a="http://schemas.openxmlformats.org/drawingml/2006/main" name="9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Presentation8" id="{113BFA09-69C9-5E4F-BF47-1A11B42BC8F0}" vid="{6124F050-50E5-7D46-8850-4BD75B9217E1}"/>
    </a:ext>
  </a:extLst>
</a:theme>
</file>

<file path=ppt/theme/theme11.xml><?xml version="1.0" encoding="utf-8"?>
<a:theme xmlns:a="http://schemas.openxmlformats.org/drawingml/2006/main" name="10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Presentation8" id="{113BFA09-69C9-5E4F-BF47-1A11B42BC8F0}" vid="{6124F050-50E5-7D46-8850-4BD75B9217E1}"/>
    </a:ext>
  </a:extLst>
</a:theme>
</file>

<file path=ppt/theme/theme12.xml><?xml version="1.0" encoding="utf-8"?>
<a:theme xmlns:a="http://schemas.openxmlformats.org/drawingml/2006/main" name="12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Presentation7" id="{420530F3-D495-F444-A07F-CA7AB6B4B41D}" vid="{5ACF7485-E725-0945-832D-78C6F10710FB}"/>
    </a:ext>
  </a:extLst>
</a:theme>
</file>

<file path=ppt/theme/theme13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ppt/theme/theme14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ppt/theme/theme2.xml><?xml version="1.0" encoding="utf-8"?>
<a:theme xmlns:a="http://schemas.openxmlformats.org/drawingml/2006/main" name="1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presentation_template_v_1_4_Plex" id="{3D9971FF-72A8-9148-8FCE-63C601F84E0B}" vid="{815BE41E-3728-ED49-BBAF-A79881252BC7}"/>
    </a:ext>
  </a:extLst>
</a:theme>
</file>

<file path=ppt/theme/theme3.xml><?xml version="1.0" encoding="utf-8"?>
<a:theme xmlns:a="http://schemas.openxmlformats.org/drawingml/2006/main" name="2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presentation_template_v_1_4_Plex" id="{3D9971FF-72A8-9148-8FCE-63C601F84E0B}" vid="{815BE41E-3728-ED49-BBAF-A79881252BC7}"/>
    </a:ext>
  </a:extLst>
</a:theme>
</file>

<file path=ppt/theme/theme4.xml><?xml version="1.0" encoding="utf-8"?>
<a:theme xmlns:a="http://schemas.openxmlformats.org/drawingml/2006/main" name="3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presentation_template_v_1_4_Plex" id="{CD0C5817-EB6A-6C46-8403-24AD582CFD03}" vid="{BF9B21BA-71C2-5045-909D-55899A1DBA68}"/>
    </a:ext>
  </a:extLst>
</a:theme>
</file>

<file path=ppt/theme/theme5.xml><?xml version="1.0" encoding="utf-8"?>
<a:theme xmlns:a="http://schemas.openxmlformats.org/drawingml/2006/main" name="4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Presentation8" id="{113BFA09-69C9-5E4F-BF47-1A11B42BC8F0}" vid="{6124F050-50E5-7D46-8850-4BD75B9217E1}"/>
    </a:ext>
  </a:extLst>
</a:theme>
</file>

<file path=ppt/theme/theme6.xml><?xml version="1.0" encoding="utf-8"?>
<a:theme xmlns:a="http://schemas.openxmlformats.org/drawingml/2006/main" name="5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presentation_template_v_1_4_Plex" id="{3D9971FF-72A8-9148-8FCE-63C601F84E0B}" vid="{815BE41E-3728-ED49-BBAF-A79881252BC7}"/>
    </a:ext>
  </a:extLst>
</a:theme>
</file>

<file path=ppt/theme/theme7.xml><?xml version="1.0" encoding="utf-8"?>
<a:theme xmlns:a="http://schemas.openxmlformats.org/drawingml/2006/main" name="6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presentation_template_v_1_4_Plex" id="{CD0C5817-EB6A-6C46-8403-24AD582CFD03}" vid="{BF9B21BA-71C2-5045-909D-55899A1DBA68}"/>
    </a:ext>
  </a:extLst>
</a:theme>
</file>

<file path=ppt/theme/theme8.xml><?xml version="1.0" encoding="utf-8"?>
<a:theme xmlns:a="http://schemas.openxmlformats.org/drawingml/2006/main" name="7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presentation_template_v_1_4_Plex" id="{CD0C5817-EB6A-6C46-8403-24AD582CFD03}" vid="{BF9B21BA-71C2-5045-909D-55899A1DBA68}"/>
    </a:ext>
  </a:extLst>
</a:theme>
</file>

<file path=ppt/theme/theme9.xml><?xml version="1.0" encoding="utf-8"?>
<a:theme xmlns:a="http://schemas.openxmlformats.org/drawingml/2006/main" name="8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Presentation1" id="{4EE78A51-A214-F845-8666-9F9B5DC219AB}" vid="{2B4542A4-15F1-9445-AB77-2A7FBCE98C9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presentation template</Template>
  <TotalTime>11744</TotalTime>
  <Words>864</Words>
  <Application>Microsoft Macintosh PowerPoint</Application>
  <PresentationFormat>Custom</PresentationFormat>
  <Paragraphs>141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10</vt:i4>
      </vt:variant>
    </vt:vector>
  </HeadingPairs>
  <TitlesOfParts>
    <vt:vector size="28" baseType="lpstr">
      <vt:lpstr>Arial</vt:lpstr>
      <vt:lpstr>Arial</vt:lpstr>
      <vt:lpstr>IBM Plex Sans</vt:lpstr>
      <vt:lpstr>IBM Plex Sans ExtLt</vt:lpstr>
      <vt:lpstr>IBM Plex Sans Light</vt:lpstr>
      <vt:lpstr>IBM Plex Sans Medm</vt:lpstr>
      <vt:lpstr>IBM presentation template</vt:lpstr>
      <vt:lpstr>1_IBM presentation template</vt:lpstr>
      <vt:lpstr>2_IBM presentation template</vt:lpstr>
      <vt:lpstr>3_IBM presentation template</vt:lpstr>
      <vt:lpstr>4_IBM presentation template</vt:lpstr>
      <vt:lpstr>5_IBM presentation template</vt:lpstr>
      <vt:lpstr>6_IBM presentation template</vt:lpstr>
      <vt:lpstr>7_IBM presentation template</vt:lpstr>
      <vt:lpstr>8_IBM presentation template</vt:lpstr>
      <vt:lpstr>9_IBM presentation template</vt:lpstr>
      <vt:lpstr>10_IBM presentation template</vt:lpstr>
      <vt:lpstr>12_IBM presentation template</vt:lpstr>
      <vt:lpstr>Warsztaty techniczne         Joanna Frankiewicz Partner Technical Specialist  Robert Kleniewski IT Architect  Daniel Hutyra Data &amp; AI Partner Technical Specialist</vt:lpstr>
      <vt:lpstr>PowerPoint Presentation</vt:lpstr>
      <vt:lpstr>Foundation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Talk2doc demo application 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64/86/130pt title,  5 lines maximum,  sentence case</dc:title>
  <dc:subject/>
  <dc:creator>Teresa Yoo</dc:creator>
  <cp:keywords/>
  <dc:description/>
  <cp:lastModifiedBy>Joanna Frankiewicz</cp:lastModifiedBy>
  <cp:revision>161</cp:revision>
  <cp:lastPrinted>2019-04-25T15:14:05Z</cp:lastPrinted>
  <dcterms:created xsi:type="dcterms:W3CDTF">2023-04-22T18:46:07Z</dcterms:created>
  <dcterms:modified xsi:type="dcterms:W3CDTF">2023-08-30T08:20:10Z</dcterms:modified>
  <cp:category/>
</cp:coreProperties>
</file>

<file path=docProps/thumbnail.jpeg>
</file>